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6" r:id="rId6"/>
    <p:sldMasterId id="2147483684" r:id="rId7"/>
    <p:sldMasterId id="2147483691" r:id="rId8"/>
    <p:sldMasterId id="2147483704" r:id="rId9"/>
    <p:sldMasterId id="2147483717" r:id="rId10"/>
    <p:sldMasterId id="2147483734" r:id="rId11"/>
    <p:sldMasterId id="2147483747" r:id="rId12"/>
    <p:sldMasterId id="2147483760" r:id="rId13"/>
    <p:sldMasterId id="2147483773" r:id="rId14"/>
    <p:sldMasterId id="2147483786" r:id="rId15"/>
    <p:sldMasterId id="2147483799" r:id="rId16"/>
    <p:sldMasterId id="2147483812" r:id="rId17"/>
    <p:sldMasterId id="2147483830" r:id="rId18"/>
    <p:sldMasterId id="2147483848" r:id="rId19"/>
    <p:sldMasterId id="2147483861" r:id="rId20"/>
    <p:sldMasterId id="2147483874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1" roundtripDataSignature="AMtx7mgaqTp06Q/cG7qwnr+lU0BCdmTs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363AF8F-DB64-4727-BEA8-A8C430E88F78}">
  <a:tblStyle styleId="{B363AF8F-DB64-4727-BEA8-A8C430E88F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8.xml"/><Relationship Id="rId42" Type="http://schemas.openxmlformats.org/officeDocument/2006/relationships/slide" Target="slides/slide20.xml"/><Relationship Id="rId41" Type="http://schemas.openxmlformats.org/officeDocument/2006/relationships/slide" Target="slides/slide19.xml"/><Relationship Id="rId44" Type="http://schemas.openxmlformats.org/officeDocument/2006/relationships/slide" Target="slides/slide22.xml"/><Relationship Id="rId43" Type="http://schemas.openxmlformats.org/officeDocument/2006/relationships/slide" Target="slides/slide21.xml"/><Relationship Id="rId46" Type="http://schemas.openxmlformats.org/officeDocument/2006/relationships/slide" Target="slides/slide24.xml"/><Relationship Id="rId45" Type="http://schemas.openxmlformats.org/officeDocument/2006/relationships/slide" Target="slides/slide2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26.xml"/><Relationship Id="rId47" Type="http://schemas.openxmlformats.org/officeDocument/2006/relationships/slide" Target="slides/slide25.xml"/><Relationship Id="rId49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9.xml"/><Relationship Id="rId30" Type="http://schemas.openxmlformats.org/officeDocument/2006/relationships/slide" Target="slides/slide8.xml"/><Relationship Id="rId33" Type="http://schemas.openxmlformats.org/officeDocument/2006/relationships/slide" Target="slides/slide11.xml"/><Relationship Id="rId32" Type="http://schemas.openxmlformats.org/officeDocument/2006/relationships/slide" Target="slides/slide10.xml"/><Relationship Id="rId35" Type="http://schemas.openxmlformats.org/officeDocument/2006/relationships/slide" Target="slides/slide13.xml"/><Relationship Id="rId34" Type="http://schemas.openxmlformats.org/officeDocument/2006/relationships/slide" Target="slides/slide12.xml"/><Relationship Id="rId37" Type="http://schemas.openxmlformats.org/officeDocument/2006/relationships/slide" Target="slides/slide15.xml"/><Relationship Id="rId36" Type="http://schemas.openxmlformats.org/officeDocument/2006/relationships/slide" Target="slides/slide14.xml"/><Relationship Id="rId39" Type="http://schemas.openxmlformats.org/officeDocument/2006/relationships/slide" Target="slides/slide17.xml"/><Relationship Id="rId38" Type="http://schemas.openxmlformats.org/officeDocument/2006/relationships/slide" Target="slides/slide16.xml"/><Relationship Id="rId20" Type="http://schemas.openxmlformats.org/officeDocument/2006/relationships/slideMaster" Target="slideMasters/slideMaster16.xml"/><Relationship Id="rId22" Type="http://schemas.openxmlformats.org/officeDocument/2006/relationships/notesMaster" Target="notesMasters/notesMaster1.xml"/><Relationship Id="rId21" Type="http://schemas.openxmlformats.org/officeDocument/2006/relationships/slideMaster" Target="slideMasters/slideMaster17.xml"/><Relationship Id="rId24" Type="http://schemas.openxmlformats.org/officeDocument/2006/relationships/slide" Target="slides/slide2.xml"/><Relationship Id="rId23" Type="http://schemas.openxmlformats.org/officeDocument/2006/relationships/slide" Target="slides/slide1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29" Type="http://schemas.openxmlformats.org/officeDocument/2006/relationships/slide" Target="slides/slide7.xml"/><Relationship Id="rId51" Type="http://customschemas.google.com/relationships/presentationmetadata" Target="metadata"/><Relationship Id="rId50" Type="http://schemas.openxmlformats.org/officeDocument/2006/relationships/slide" Target="slides/slide28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Master" Target="slideMasters/slideMaster11.xml"/><Relationship Id="rId14" Type="http://schemas.openxmlformats.org/officeDocument/2006/relationships/slideMaster" Target="slideMasters/slideMaster10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Master" Target="slideMasters/slideMaster15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2" name="Google Shape;15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2" name="Google Shape;15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8" name="Google Shape;159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2" name="Google Shape;161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4" name="Google Shape;16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8" name="Google Shape;163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2" name="Google Shape;16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4" name="Google Shape;166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8" name="Google Shape;167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2" name="Google Shape;169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4" name="Google Shape;170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8" name="Google Shape;171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2" name="Google Shape;173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9" name="Google Shape;177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1" name="Google Shape;179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6376deddc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6376dedd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g6376deddc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2" name="Google Shape;203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5" name="Google Shape;205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0" name="Google Shape;14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1" name="Google Shape;14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8" name="Google Shape;14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6" name="Google Shape;15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7" name="Google Shape;15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5" name="Google Shape;15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3" name="Google Shape;15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0"/>
          <p:cNvSpPr txBox="1"/>
          <p:nvPr>
            <p:ph type="title"/>
          </p:nvPr>
        </p:nvSpPr>
        <p:spPr>
          <a:xfrm>
            <a:off x="457214" y="20479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None/>
              <a:defRPr b="1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0"/>
          <p:cNvSpPr txBox="1"/>
          <p:nvPr>
            <p:ph idx="1" type="body"/>
          </p:nvPr>
        </p:nvSpPr>
        <p:spPr>
          <a:xfrm>
            <a:off x="3575050" y="20480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501650" lvl="0" marL="4572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9900" lvl="1" marL="9144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74" name="Google Shape;74;p70"/>
          <p:cNvSpPr txBox="1"/>
          <p:nvPr>
            <p:ph idx="2" type="body"/>
          </p:nvPr>
        </p:nvSpPr>
        <p:spPr>
          <a:xfrm>
            <a:off x="45721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7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5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153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45" name="Google Shape;645;p153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46" name="Google Shape;646;p15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15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15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5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154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154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3" name="Google Shape;653;p15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15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15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5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15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5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15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15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56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156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5" name="Google Shape;665;p15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15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15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57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5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15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15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4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5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158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6" name="Google Shape;686;p15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7" name="Google Shape;687;p15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15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5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15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2" name="Google Shape;692;p15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15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5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60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60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8" name="Google Shape;698;p16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16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16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16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6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6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16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16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None/>
              <a:defRPr b="1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71"/>
          <p:cNvSpPr txBox="1"/>
          <p:nvPr>
            <p:ph idx="1" type="body"/>
          </p:nvPr>
        </p:nvSpPr>
        <p:spPr>
          <a:xfrm>
            <a:off x="1792288" y="402552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2" name="Google Shape;82;p7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1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62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162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11" name="Google Shape;711;p162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2" name="Google Shape;712;p162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13" name="Google Shape;713;p162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4" name="Google Shape;714;p16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16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16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6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16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16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16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6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64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25" name="Google Shape;725;p164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26" name="Google Shape;726;p16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16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16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6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165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165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33" name="Google Shape;733;p16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16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16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166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6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16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16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7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167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5" name="Google Shape;745;p16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16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16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68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16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16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16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4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4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6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16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66" name="Google Shape;766;p16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16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16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7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17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2" name="Google Shape;772;p17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17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17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2"/>
          <p:cNvSpPr txBox="1"/>
          <p:nvPr>
            <p:ph type="title"/>
          </p:nvPr>
        </p:nvSpPr>
        <p:spPr>
          <a:xfrm>
            <a:off x="457213" y="205996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2"/>
          <p:cNvSpPr txBox="1"/>
          <p:nvPr>
            <p:ph idx="1" type="body"/>
          </p:nvPr>
        </p:nvSpPr>
        <p:spPr>
          <a:xfrm rot="5400000">
            <a:off x="2701612" y="-1390578"/>
            <a:ext cx="3740804" cy="82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7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71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171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8" name="Google Shape;778;p17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17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17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7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3" name="Google Shape;783;p17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4" name="Google Shape;784;p17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5" name="Google Shape;785;p17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17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7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7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0" name="Google Shape;790;p17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1" name="Google Shape;791;p173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2" name="Google Shape;792;p173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3" name="Google Shape;793;p173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4" name="Google Shape;794;p17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7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17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9" name="Google Shape;799;p17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17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17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175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05" name="Google Shape;805;p175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06" name="Google Shape;806;p17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17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p17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7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1" name="Google Shape;811;p176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176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13" name="Google Shape;813;p17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" name="Google Shape;814;p17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17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8" name="Google Shape;818;p17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7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0" name="Google Shape;820;p17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17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78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178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5" name="Google Shape;825;p17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7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17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79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0" name="Google Shape;830;p17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17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2" name="Google Shape;832;p17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4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2" name="Google Shape;842;p4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3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3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7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7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8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p180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46" name="Google Shape;846;p18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7" name="Google Shape;847;p18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8" name="Google Shape;848;p18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18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8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18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18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2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182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8" name="Google Shape;858;p18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18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18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8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3" name="Google Shape;863;p18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4" name="Google Shape;864;p18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5" name="Google Shape;865;p18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8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7" name="Google Shape;867;p18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8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0" name="Google Shape;870;p18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1" name="Google Shape;871;p18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84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3" name="Google Shape;873;p184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4" name="Google Shape;874;p18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5" name="Google Shape;875;p18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18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8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9" name="Google Shape;879;p18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8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1" name="Google Shape;881;p18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8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4" name="Google Shape;884;p186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85" name="Google Shape;885;p186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86" name="Google Shape;886;p18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8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8" name="Google Shape;888;p18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8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187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187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93" name="Google Shape;893;p18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18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8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8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188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9" name="Google Shape;899;p18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18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8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89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189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5" name="Google Shape;905;p18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6" name="Google Shape;906;p18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18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Only">
  <p:cSld name="3_Title 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7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74"/>
          <p:cNvSpPr txBox="1"/>
          <p:nvPr>
            <p:ph type="title"/>
          </p:nvPr>
        </p:nvSpPr>
        <p:spPr>
          <a:xfrm>
            <a:off x="457213" y="205996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800"/>
              <a:buFont typeface="Calibri"/>
              <a:buNone/>
              <a:defRPr sz="3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74"/>
          <p:cNvSpPr txBox="1"/>
          <p:nvPr>
            <p:ph idx="1" type="body"/>
          </p:nvPr>
        </p:nvSpPr>
        <p:spPr>
          <a:xfrm>
            <a:off x="457213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595959"/>
              </a:buClr>
              <a:buSzPts val="1900"/>
              <a:buNone/>
              <a:defRPr sz="19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90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19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1" name="Google Shape;911;p19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19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5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5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9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9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26" name="Google Shape;926;p19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7" name="Google Shape;927;p19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19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9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1" name="Google Shape;931;p19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2" name="Google Shape;932;p19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3" name="Google Shape;933;p19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4" name="Google Shape;934;p19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93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7" name="Google Shape;937;p193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8" name="Google Shape;938;p19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9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0" name="Google Shape;940;p19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9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3" name="Google Shape;943;p19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4" name="Google Shape;944;p19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9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19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19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9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195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1" name="Google Shape;951;p195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95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3" name="Google Shape;953;p195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4" name="Google Shape;954;p19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19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9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9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9" name="Google Shape;959;p19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0" name="Google Shape;960;p19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19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9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4" name="Google Shape;964;p197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5" name="Google Shape;965;p197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66" name="Google Shape;966;p19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7" name="Google Shape;967;p19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19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9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198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98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3" name="Google Shape;973;p19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19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9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Only">
  <p:cSld name="7_Title Only">
    <p:bg>
      <p:bgPr>
        <a:gradFill>
          <a:gsLst>
            <a:gs pos="0">
              <a:schemeClr val="lt1"/>
            </a:gs>
            <a:gs pos="81000">
              <a:srgbClr val="F2F2F2"/>
            </a:gs>
            <a:gs pos="100000">
              <a:srgbClr val="F2F2F2"/>
            </a:gs>
          </a:gsLst>
          <a:lin ang="5400000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5"/>
          <p:cNvSpPr txBox="1"/>
          <p:nvPr>
            <p:ph type="title"/>
          </p:nvPr>
        </p:nvSpPr>
        <p:spPr>
          <a:xfrm>
            <a:off x="457201" y="205996"/>
            <a:ext cx="50292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75"/>
          <p:cNvSpPr txBox="1"/>
          <p:nvPr>
            <p:ph idx="12" type="sldNum"/>
          </p:nvPr>
        </p:nvSpPr>
        <p:spPr>
          <a:xfrm>
            <a:off x="8572524" y="4767267"/>
            <a:ext cx="571501" cy="273844"/>
          </a:xfrm>
          <a:prstGeom prst="rect">
            <a:avLst/>
          </a:prstGeom>
          <a:gradFill>
            <a:gsLst>
              <a:gs pos="0">
                <a:srgbClr val="004870"/>
              </a:gs>
              <a:gs pos="50000">
                <a:srgbClr val="0068A4"/>
              </a:gs>
              <a:gs pos="100000">
                <a:srgbClr val="007CC4"/>
              </a:gs>
            </a:gsLst>
            <a:lin ang="18900000" scaled="0"/>
          </a:gradFill>
          <a:ln>
            <a:noFill/>
          </a:ln>
        </p:spPr>
        <p:txBody>
          <a:bodyPr anchorCtr="1" anchor="ctr" bIns="91400" lIns="0" spcFirstLastPara="1" rIns="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75"/>
          <p:cNvSpPr txBox="1"/>
          <p:nvPr>
            <p:ph idx="1" type="body"/>
          </p:nvPr>
        </p:nvSpPr>
        <p:spPr>
          <a:xfrm>
            <a:off x="5610226" y="271604"/>
            <a:ext cx="30861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9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8" name="Google Shape;978;p199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9" name="Google Shape;979;p19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19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19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00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4" name="Google Shape;984;p200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5" name="Google Shape;985;p20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6" name="Google Shape;986;p20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20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01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20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20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20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5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2" name="Google Shape;1002;p5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3" name="Google Shape;1003;p53"/>
          <p:cNvSpPr txBox="1"/>
          <p:nvPr>
            <p:ph type="title"/>
          </p:nvPr>
        </p:nvSpPr>
        <p:spPr>
          <a:xfrm>
            <a:off x="457206" y="205992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  <a:defRPr sz="2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02"/>
          <p:cNvSpPr/>
          <p:nvPr/>
        </p:nvSpPr>
        <p:spPr>
          <a:xfrm>
            <a:off x="1" y="2419350"/>
            <a:ext cx="9144000" cy="2724150"/>
          </a:xfrm>
          <a:prstGeom prst="rect">
            <a:avLst/>
          </a:prstGeom>
          <a:gradFill>
            <a:gsLst>
              <a:gs pos="0">
                <a:srgbClr val="CBCBCB">
                  <a:alpha val="21568"/>
                </a:srgbClr>
              </a:gs>
              <a:gs pos="44000">
                <a:srgbClr val="CBCBCB">
                  <a:alpha val="21568"/>
                </a:srgbClr>
              </a:gs>
              <a:gs pos="100000">
                <a:srgbClr val="5F5F5F">
                  <a:alpha val="1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202"/>
          <p:cNvSpPr txBox="1"/>
          <p:nvPr>
            <p:ph type="ctrTitle"/>
          </p:nvPr>
        </p:nvSpPr>
        <p:spPr>
          <a:xfrm>
            <a:off x="685801" y="3740993"/>
            <a:ext cx="7772400" cy="458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7" name="Google Shape;1007;p202"/>
          <p:cNvSpPr txBox="1"/>
          <p:nvPr>
            <p:ph idx="1" type="subTitle"/>
          </p:nvPr>
        </p:nvSpPr>
        <p:spPr>
          <a:xfrm>
            <a:off x="1371606" y="4132020"/>
            <a:ext cx="6400801" cy="5733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8" name="Google Shape;1008;p20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9" name="Google Shape;1009;p20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0" name="Google Shape;1010;p20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03"/>
          <p:cNvSpPr txBox="1"/>
          <p:nvPr>
            <p:ph type="ctrTitle"/>
          </p:nvPr>
        </p:nvSpPr>
        <p:spPr>
          <a:xfrm>
            <a:off x="685801" y="159787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03"/>
          <p:cNvSpPr txBox="1"/>
          <p:nvPr>
            <p:ph idx="1" type="subTitle"/>
          </p:nvPr>
        </p:nvSpPr>
        <p:spPr>
          <a:xfrm>
            <a:off x="1371606" y="2914650"/>
            <a:ext cx="6400801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4" name="Google Shape;1014;p20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20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6" name="Google Shape;1016;p20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04"/>
          <p:cNvSpPr txBox="1"/>
          <p:nvPr>
            <p:ph type="title"/>
          </p:nvPr>
        </p:nvSpPr>
        <p:spPr>
          <a:xfrm>
            <a:off x="457206" y="205992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204"/>
          <p:cNvSpPr txBox="1"/>
          <p:nvPr>
            <p:ph idx="1" type="body"/>
          </p:nvPr>
        </p:nvSpPr>
        <p:spPr>
          <a:xfrm>
            <a:off x="457206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0" name="Google Shape;1020;p20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1" name="Google Shape;1021;p20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20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05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20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6" name="Google Shape;1026;p20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20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205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06"/>
          <p:cNvSpPr txBox="1"/>
          <p:nvPr>
            <p:ph type="title"/>
          </p:nvPr>
        </p:nvSpPr>
        <p:spPr>
          <a:xfrm>
            <a:off x="457206" y="205992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206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32" name="Google Shape;1032;p206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33" name="Google Shape;1033;p20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4" name="Google Shape;1034;p206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206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07"/>
          <p:cNvSpPr txBox="1"/>
          <p:nvPr>
            <p:ph type="title"/>
          </p:nvPr>
        </p:nvSpPr>
        <p:spPr>
          <a:xfrm>
            <a:off x="457206" y="205992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207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9" name="Google Shape;1039;p20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0" name="Google Shape;1040;p207"/>
          <p:cNvSpPr txBox="1"/>
          <p:nvPr>
            <p:ph idx="3" type="body"/>
          </p:nvPr>
        </p:nvSpPr>
        <p:spPr>
          <a:xfrm>
            <a:off x="4645080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1" name="Google Shape;1041;p207"/>
          <p:cNvSpPr txBox="1"/>
          <p:nvPr>
            <p:ph idx="4" type="body"/>
          </p:nvPr>
        </p:nvSpPr>
        <p:spPr>
          <a:xfrm>
            <a:off x="464508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2" name="Google Shape;1042;p20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207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207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 Clipart Right">
  <p:cSld name="Text Left Clipart Right">
    <p:bg>
      <p:bgPr>
        <a:solidFill>
          <a:srgbClr val="F2F2F2">
            <a:alpha val="49411"/>
          </a:srgbClr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76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6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76"/>
          <p:cNvSpPr txBox="1"/>
          <p:nvPr>
            <p:ph idx="1" type="body"/>
          </p:nvPr>
        </p:nvSpPr>
        <p:spPr>
          <a:xfrm>
            <a:off x="513305" y="800100"/>
            <a:ext cx="314406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82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b="1" sz="4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76"/>
          <p:cNvSpPr txBox="1"/>
          <p:nvPr>
            <p:ph idx="2" type="body"/>
          </p:nvPr>
        </p:nvSpPr>
        <p:spPr>
          <a:xfrm>
            <a:off x="513305" y="1543050"/>
            <a:ext cx="3144069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Only">
  <p:cSld name="2_Title Only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0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20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8" name="Google Shape;1048;p20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9" name="Google Shape;1049;p208"/>
          <p:cNvSpPr txBox="1"/>
          <p:nvPr>
            <p:ph type="title"/>
          </p:nvPr>
        </p:nvSpPr>
        <p:spPr>
          <a:xfrm>
            <a:off x="457206" y="205992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  <a:defRPr sz="2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208"/>
          <p:cNvSpPr txBox="1"/>
          <p:nvPr>
            <p:ph idx="1" type="body"/>
          </p:nvPr>
        </p:nvSpPr>
        <p:spPr>
          <a:xfrm>
            <a:off x="457206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0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20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20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10"/>
          <p:cNvSpPr txBox="1"/>
          <p:nvPr>
            <p:ph type="title"/>
          </p:nvPr>
        </p:nvSpPr>
        <p:spPr>
          <a:xfrm>
            <a:off x="457205" y="204789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7" name="Google Shape;1057;p210"/>
          <p:cNvSpPr txBox="1"/>
          <p:nvPr>
            <p:ph idx="1" type="body"/>
          </p:nvPr>
        </p:nvSpPr>
        <p:spPr>
          <a:xfrm>
            <a:off x="3575050" y="20479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8" name="Google Shape;1058;p210"/>
          <p:cNvSpPr txBox="1"/>
          <p:nvPr>
            <p:ph idx="2" type="body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9" name="Google Shape;1059;p21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21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21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11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4" name="Google Shape;1064;p2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211"/>
          <p:cNvSpPr txBox="1"/>
          <p:nvPr>
            <p:ph idx="1" type="body"/>
          </p:nvPr>
        </p:nvSpPr>
        <p:spPr>
          <a:xfrm>
            <a:off x="1792288" y="4025558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6" name="Google Shape;1066;p21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7" name="Google Shape;1067;p21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8" name="Google Shape;1068;p211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12"/>
          <p:cNvSpPr txBox="1"/>
          <p:nvPr>
            <p:ph type="title"/>
          </p:nvPr>
        </p:nvSpPr>
        <p:spPr>
          <a:xfrm>
            <a:off x="457206" y="205992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212"/>
          <p:cNvSpPr txBox="1"/>
          <p:nvPr>
            <p:ph idx="1" type="body"/>
          </p:nvPr>
        </p:nvSpPr>
        <p:spPr>
          <a:xfrm rot="5400000">
            <a:off x="2701605" y="-1390578"/>
            <a:ext cx="3740804" cy="82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21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3" name="Google Shape;1073;p21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4" name="Google Shape;1074;p21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13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7" name="Google Shape;1077;p213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8" name="Google Shape;1078;p21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9" name="Google Shape;1079;p21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21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Only">
  <p:cSld name="3_Title Only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1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3" name="Google Shape;1083;p21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21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5" name="Google Shape;1085;p214"/>
          <p:cNvSpPr txBox="1"/>
          <p:nvPr>
            <p:ph type="title"/>
          </p:nvPr>
        </p:nvSpPr>
        <p:spPr>
          <a:xfrm>
            <a:off x="457206" y="205992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  <a:defRPr sz="2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6" name="Google Shape;1086;p214"/>
          <p:cNvSpPr txBox="1"/>
          <p:nvPr>
            <p:ph idx="1" type="body"/>
          </p:nvPr>
        </p:nvSpPr>
        <p:spPr>
          <a:xfrm>
            <a:off x="457206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Only">
  <p:cSld name="7_Title Only">
    <p:bg>
      <p:bgPr>
        <a:gradFill>
          <a:gsLst>
            <a:gs pos="0">
              <a:schemeClr val="lt1"/>
            </a:gs>
            <a:gs pos="81000">
              <a:srgbClr val="F2F2F2"/>
            </a:gs>
            <a:gs pos="100000">
              <a:srgbClr val="F2F2F2"/>
            </a:gs>
          </a:gsLst>
          <a:lin ang="5400000" scaled="0"/>
        </a:gra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15"/>
          <p:cNvSpPr txBox="1"/>
          <p:nvPr>
            <p:ph type="title"/>
          </p:nvPr>
        </p:nvSpPr>
        <p:spPr>
          <a:xfrm>
            <a:off x="457201" y="205992"/>
            <a:ext cx="50292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9" name="Google Shape;1089;p21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0" name="Google Shape;1090;p21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1" name="Google Shape;1091;p215"/>
          <p:cNvSpPr txBox="1"/>
          <p:nvPr>
            <p:ph idx="12" type="sldNum"/>
          </p:nvPr>
        </p:nvSpPr>
        <p:spPr>
          <a:xfrm>
            <a:off x="8572552" y="4767267"/>
            <a:ext cx="571501" cy="273844"/>
          </a:xfrm>
          <a:prstGeom prst="rect">
            <a:avLst/>
          </a:prstGeom>
          <a:gradFill>
            <a:gsLst>
              <a:gs pos="0">
                <a:srgbClr val="004870"/>
              </a:gs>
              <a:gs pos="50000">
                <a:srgbClr val="0068A4"/>
              </a:gs>
              <a:gs pos="100000">
                <a:srgbClr val="007CC4"/>
              </a:gs>
            </a:gsLst>
            <a:lin ang="18900000" scaled="0"/>
          </a:gradFill>
          <a:ln>
            <a:noFill/>
          </a:ln>
        </p:spPr>
        <p:txBody>
          <a:bodyPr anchorCtr="1" anchor="ctr" bIns="68500" lIns="0" spcFirstLastPara="1" rIns="0" wrap="square" tIns="68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2" name="Google Shape;1092;p215"/>
          <p:cNvSpPr txBox="1"/>
          <p:nvPr>
            <p:ph idx="1" type="body"/>
          </p:nvPr>
        </p:nvSpPr>
        <p:spPr>
          <a:xfrm>
            <a:off x="5610226" y="271604"/>
            <a:ext cx="30861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 Clipart Right">
  <p:cSld name="Text Left Clipart Right">
    <p:bg>
      <p:bgPr>
        <a:solidFill>
          <a:srgbClr val="F2F2F2">
            <a:alpha val="49411"/>
          </a:srgbClr>
        </a:soli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1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216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216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7" name="Google Shape;1097;p216"/>
          <p:cNvSpPr txBox="1"/>
          <p:nvPr>
            <p:ph idx="1" type="body"/>
          </p:nvPr>
        </p:nvSpPr>
        <p:spPr>
          <a:xfrm>
            <a:off x="513293" y="800100"/>
            <a:ext cx="314406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b="1" sz="3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8" name="Google Shape;1098;p216"/>
          <p:cNvSpPr txBox="1"/>
          <p:nvPr>
            <p:ph idx="2" type="body"/>
          </p:nvPr>
        </p:nvSpPr>
        <p:spPr>
          <a:xfrm>
            <a:off x="513293" y="1543050"/>
            <a:ext cx="3144069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217"/>
          <p:cNvSpPr txBox="1"/>
          <p:nvPr>
            <p:ph type="title"/>
          </p:nvPr>
        </p:nvSpPr>
        <p:spPr>
          <a:xfrm>
            <a:off x="2414008" y="2153028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21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217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3" name="Google Shape;1103;p217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7"/>
          <p:cNvSpPr txBox="1"/>
          <p:nvPr>
            <p:ph type="title"/>
          </p:nvPr>
        </p:nvSpPr>
        <p:spPr>
          <a:xfrm>
            <a:off x="2414010" y="2152996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7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7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7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p5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p55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18"/>
          <p:cNvSpPr/>
          <p:nvPr/>
        </p:nvSpPr>
        <p:spPr>
          <a:xfrm>
            <a:off x="1" y="2419350"/>
            <a:ext cx="9144000" cy="2724150"/>
          </a:xfrm>
          <a:prstGeom prst="rect">
            <a:avLst/>
          </a:prstGeom>
          <a:gradFill>
            <a:gsLst>
              <a:gs pos="0">
                <a:srgbClr val="CBCBCB">
                  <a:alpha val="21568"/>
                </a:srgbClr>
              </a:gs>
              <a:gs pos="44000">
                <a:srgbClr val="CBCBCB">
                  <a:alpha val="21568"/>
                </a:srgbClr>
              </a:gs>
              <a:gs pos="100000">
                <a:srgbClr val="5F5F5F">
                  <a:alpha val="1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218"/>
          <p:cNvSpPr txBox="1"/>
          <p:nvPr>
            <p:ph type="ctrTitle"/>
          </p:nvPr>
        </p:nvSpPr>
        <p:spPr>
          <a:xfrm>
            <a:off x="685801" y="3740993"/>
            <a:ext cx="7772400" cy="458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7" name="Google Shape;1117;p218"/>
          <p:cNvSpPr txBox="1"/>
          <p:nvPr>
            <p:ph idx="1" type="subTitle"/>
          </p:nvPr>
        </p:nvSpPr>
        <p:spPr>
          <a:xfrm>
            <a:off x="1371618" y="4132020"/>
            <a:ext cx="6400801" cy="57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8" name="Google Shape;1118;p21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9" name="Google Shape;1119;p21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21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19"/>
          <p:cNvSpPr txBox="1"/>
          <p:nvPr>
            <p:ph type="ctrTitle"/>
          </p:nvPr>
        </p:nvSpPr>
        <p:spPr>
          <a:xfrm>
            <a:off x="685801" y="159788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219"/>
          <p:cNvSpPr txBox="1"/>
          <p:nvPr>
            <p:ph idx="1" type="subTitle"/>
          </p:nvPr>
        </p:nvSpPr>
        <p:spPr>
          <a:xfrm>
            <a:off x="1371618" y="2914650"/>
            <a:ext cx="6400801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4" name="Google Shape;1124;p21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p21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21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20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220"/>
          <p:cNvSpPr txBox="1"/>
          <p:nvPr>
            <p:ph idx="1" type="body"/>
          </p:nvPr>
        </p:nvSpPr>
        <p:spPr>
          <a:xfrm>
            <a:off x="457218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0" name="Google Shape;1130;p22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1" name="Google Shape;1131;p22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22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21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300"/>
              <a:buFont typeface="Calibri"/>
              <a:buNone/>
              <a:defRPr b="1" sz="5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5" name="Google Shape;1135;p22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6" name="Google Shape;1136;p2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7" name="Google Shape;1137;p22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8" name="Google Shape;1138;p221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22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222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469900" lvl="0" marL="457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142" name="Google Shape;1142;p222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469900" lvl="0" marL="457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143" name="Google Shape;1143;p2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22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22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23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223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1149" name="Google Shape;1149;p22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1150" name="Google Shape;1150;p223"/>
          <p:cNvSpPr txBox="1"/>
          <p:nvPr>
            <p:ph idx="3" type="body"/>
          </p:nvPr>
        </p:nvSpPr>
        <p:spPr>
          <a:xfrm>
            <a:off x="464509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1151" name="Google Shape;1151;p223"/>
          <p:cNvSpPr txBox="1"/>
          <p:nvPr>
            <p:ph idx="4" type="body"/>
          </p:nvPr>
        </p:nvSpPr>
        <p:spPr>
          <a:xfrm>
            <a:off x="464509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1152" name="Google Shape;1152;p2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22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4" name="Google Shape;1154;p22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22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8" name="Google Shape;1158;p22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9" name="Google Shape;1159;p224"/>
          <p:cNvSpPr txBox="1"/>
          <p:nvPr>
            <p:ph type="title"/>
          </p:nvPr>
        </p:nvSpPr>
        <p:spPr>
          <a:xfrm>
            <a:off x="457218" y="206004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800"/>
              <a:buFont typeface="Calibri"/>
              <a:buNone/>
              <a:defRPr sz="3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Only">
  <p:cSld name="2_Title Only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2" name="Google Shape;1162;p22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225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4" name="Google Shape;1164;p225"/>
          <p:cNvSpPr txBox="1"/>
          <p:nvPr>
            <p:ph type="title"/>
          </p:nvPr>
        </p:nvSpPr>
        <p:spPr>
          <a:xfrm>
            <a:off x="457218" y="206004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800"/>
              <a:buFont typeface="Calibri"/>
              <a:buNone/>
              <a:defRPr sz="3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5" name="Google Shape;1165;p225"/>
          <p:cNvSpPr txBox="1"/>
          <p:nvPr>
            <p:ph idx="1" type="body"/>
          </p:nvPr>
        </p:nvSpPr>
        <p:spPr>
          <a:xfrm>
            <a:off x="457218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  <a:defRPr sz="19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26"/>
          <p:cNvSpPr txBox="1"/>
          <p:nvPr>
            <p:ph type="title"/>
          </p:nvPr>
        </p:nvSpPr>
        <p:spPr>
          <a:xfrm>
            <a:off x="457214" y="20479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None/>
              <a:defRPr b="1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226"/>
          <p:cNvSpPr txBox="1"/>
          <p:nvPr>
            <p:ph idx="1" type="body"/>
          </p:nvPr>
        </p:nvSpPr>
        <p:spPr>
          <a:xfrm>
            <a:off x="3575050" y="204813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501650" lvl="0" marL="4572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9900" lvl="1" marL="9144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1169" name="Google Shape;1169;p226"/>
          <p:cNvSpPr txBox="1"/>
          <p:nvPr>
            <p:ph idx="2" type="body"/>
          </p:nvPr>
        </p:nvSpPr>
        <p:spPr>
          <a:xfrm>
            <a:off x="45721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0" name="Google Shape;1170;p2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226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p226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27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None/>
              <a:defRPr b="1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5" name="Google Shape;1175;p22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227"/>
          <p:cNvSpPr txBox="1"/>
          <p:nvPr>
            <p:ph idx="1" type="body"/>
          </p:nvPr>
        </p:nvSpPr>
        <p:spPr>
          <a:xfrm>
            <a:off x="1792288" y="402556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7" name="Google Shape;1177;p2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227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227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228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228"/>
          <p:cNvSpPr txBox="1"/>
          <p:nvPr>
            <p:ph idx="1" type="body"/>
          </p:nvPr>
        </p:nvSpPr>
        <p:spPr>
          <a:xfrm rot="5400000">
            <a:off x="2701616" y="-1390578"/>
            <a:ext cx="3740804" cy="82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3" name="Google Shape;1183;p2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4" name="Google Shape;1184;p22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5" name="Google Shape;1185;p22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29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8" name="Google Shape;1188;p229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9" name="Google Shape;1189;p2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2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22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Only">
  <p:cSld name="3_Title Only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2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4" name="Google Shape;1194;p23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5" name="Google Shape;1195;p23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6" name="Google Shape;1196;p230"/>
          <p:cNvSpPr txBox="1"/>
          <p:nvPr>
            <p:ph type="title"/>
          </p:nvPr>
        </p:nvSpPr>
        <p:spPr>
          <a:xfrm>
            <a:off x="457218" y="206004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800"/>
              <a:buFont typeface="Calibri"/>
              <a:buNone/>
              <a:defRPr sz="3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7" name="Google Shape;1197;p230"/>
          <p:cNvSpPr txBox="1"/>
          <p:nvPr>
            <p:ph idx="1" type="body"/>
          </p:nvPr>
        </p:nvSpPr>
        <p:spPr>
          <a:xfrm>
            <a:off x="457218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595959"/>
              </a:buClr>
              <a:buSzPts val="1900"/>
              <a:buNone/>
              <a:defRPr sz="19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Only">
  <p:cSld name="7_Title Only">
    <p:bg>
      <p:bgPr>
        <a:gradFill>
          <a:gsLst>
            <a:gs pos="0">
              <a:schemeClr val="lt1"/>
            </a:gs>
            <a:gs pos="81000">
              <a:srgbClr val="F2F2F2"/>
            </a:gs>
            <a:gs pos="100000">
              <a:srgbClr val="F2F2F2"/>
            </a:gs>
          </a:gsLst>
          <a:lin ang="5400000" scaled="0"/>
        </a:gra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31"/>
          <p:cNvSpPr txBox="1"/>
          <p:nvPr>
            <p:ph type="title"/>
          </p:nvPr>
        </p:nvSpPr>
        <p:spPr>
          <a:xfrm>
            <a:off x="457201" y="206004"/>
            <a:ext cx="50292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1" name="Google Shape;1201;p23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2" name="Google Shape;1202;p231"/>
          <p:cNvSpPr txBox="1"/>
          <p:nvPr>
            <p:ph idx="12" type="sldNum"/>
          </p:nvPr>
        </p:nvSpPr>
        <p:spPr>
          <a:xfrm>
            <a:off x="8572565" y="4767267"/>
            <a:ext cx="571501" cy="273844"/>
          </a:xfrm>
          <a:prstGeom prst="rect">
            <a:avLst/>
          </a:prstGeom>
          <a:gradFill>
            <a:gsLst>
              <a:gs pos="0">
                <a:srgbClr val="004870"/>
              </a:gs>
              <a:gs pos="50000">
                <a:srgbClr val="0068A4"/>
              </a:gs>
              <a:gs pos="100000">
                <a:srgbClr val="007CC4"/>
              </a:gs>
            </a:gsLst>
            <a:lin ang="18900000" scaled="0"/>
          </a:gradFill>
          <a:ln>
            <a:noFill/>
          </a:ln>
        </p:spPr>
        <p:txBody>
          <a:bodyPr anchorCtr="1" anchor="ctr" bIns="91325" lIns="0" spcFirstLastPara="1" rIns="0" wrap="square" tIns="9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3" name="Google Shape;1203;p231"/>
          <p:cNvSpPr txBox="1"/>
          <p:nvPr>
            <p:ph idx="1" type="body"/>
          </p:nvPr>
        </p:nvSpPr>
        <p:spPr>
          <a:xfrm>
            <a:off x="5610226" y="271604"/>
            <a:ext cx="30861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 Clipart Right">
  <p:cSld name="Text Left Clipart Right">
    <p:bg>
      <p:bgPr>
        <a:solidFill>
          <a:srgbClr val="F2F2F2">
            <a:alpha val="49411"/>
          </a:srgbClr>
        </a:solidFill>
      </p:bgPr>
    </p:bg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p23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23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8" name="Google Shape;1208;p232"/>
          <p:cNvSpPr txBox="1"/>
          <p:nvPr>
            <p:ph idx="1" type="body"/>
          </p:nvPr>
        </p:nvSpPr>
        <p:spPr>
          <a:xfrm>
            <a:off x="513305" y="800100"/>
            <a:ext cx="314406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482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b="1" sz="4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32"/>
          <p:cNvSpPr txBox="1"/>
          <p:nvPr>
            <p:ph idx="2" type="body"/>
          </p:nvPr>
        </p:nvSpPr>
        <p:spPr>
          <a:xfrm>
            <a:off x="513305" y="1543050"/>
            <a:ext cx="3144069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33"/>
          <p:cNvSpPr txBox="1"/>
          <p:nvPr>
            <p:ph type="title"/>
          </p:nvPr>
        </p:nvSpPr>
        <p:spPr>
          <a:xfrm>
            <a:off x="2414020" y="2153037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2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23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4" name="Google Shape;1214;p23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5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3" name="Google Shape;1223;p5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5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3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7" name="Google Shape;1227;p23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28" name="Google Shape;1228;p23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9" name="Google Shape;1229;p23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3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3" name="Google Shape;1233;p2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4" name="Google Shape;1234;p23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3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23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8"/>
          <p:cNvSpPr/>
          <p:nvPr/>
        </p:nvSpPr>
        <p:spPr>
          <a:xfrm>
            <a:off x="1" y="2419350"/>
            <a:ext cx="9144000" cy="2724150"/>
          </a:xfrm>
          <a:prstGeom prst="rect">
            <a:avLst/>
          </a:prstGeom>
          <a:gradFill>
            <a:gsLst>
              <a:gs pos="0">
                <a:srgbClr val="CBCBCB">
                  <a:alpha val="21568"/>
                </a:srgbClr>
              </a:gs>
              <a:gs pos="44000">
                <a:srgbClr val="CBCBCB">
                  <a:alpha val="21568"/>
                </a:srgbClr>
              </a:gs>
              <a:gs pos="100000">
                <a:srgbClr val="5F5F5F">
                  <a:alpha val="1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8"/>
          <p:cNvSpPr txBox="1"/>
          <p:nvPr>
            <p:ph type="ctrTitle"/>
          </p:nvPr>
        </p:nvSpPr>
        <p:spPr>
          <a:xfrm>
            <a:off x="685801" y="3740993"/>
            <a:ext cx="7772400" cy="458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None/>
              <a:defRPr sz="3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8"/>
          <p:cNvSpPr txBox="1"/>
          <p:nvPr>
            <p:ph idx="1" type="subTitle"/>
          </p:nvPr>
        </p:nvSpPr>
        <p:spPr>
          <a:xfrm>
            <a:off x="1371618" y="4132020"/>
            <a:ext cx="6400801" cy="5733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7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7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36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9" name="Google Shape;1239;p236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0" name="Google Shape;1240;p23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p23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3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5" name="Google Shape;1245;p23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3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3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23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23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3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23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3" name="Google Shape;1253;p23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38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5" name="Google Shape;1255;p238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3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7" name="Google Shape;1257;p23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8" name="Google Shape;1258;p23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3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23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23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4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40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67" name="Google Shape;1267;p240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68" name="Google Shape;1268;p24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9" name="Google Shape;1269;p24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0" name="Google Shape;1270;p24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4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241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241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75" name="Google Shape;1275;p24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6" name="Google Shape;1276;p24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7" name="Google Shape;1277;p24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2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p24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1" name="Google Shape;1281;p24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24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3" name="Google Shape;1283;p24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43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243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7" name="Google Shape;1287;p24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8" name="Google Shape;1288;p24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9" name="Google Shape;1289;p24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44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24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24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24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5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5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4" name="Google Shape;1304;p5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2"/>
          <p:cNvSpPr/>
          <p:nvPr/>
        </p:nvSpPr>
        <p:spPr>
          <a:xfrm>
            <a:off x="1" y="2419350"/>
            <a:ext cx="9144000" cy="2724150"/>
          </a:xfrm>
          <a:prstGeom prst="rect">
            <a:avLst/>
          </a:prstGeom>
          <a:gradFill>
            <a:gsLst>
              <a:gs pos="0">
                <a:srgbClr val="CBCBCB">
                  <a:alpha val="21568"/>
                </a:srgbClr>
              </a:gs>
              <a:gs pos="44000">
                <a:srgbClr val="CBCBCB">
                  <a:alpha val="21568"/>
                </a:srgbClr>
              </a:gs>
              <a:gs pos="100000">
                <a:srgbClr val="5F5F5F">
                  <a:alpha val="1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2"/>
          <p:cNvSpPr txBox="1"/>
          <p:nvPr>
            <p:ph type="ctrTitle"/>
          </p:nvPr>
        </p:nvSpPr>
        <p:spPr>
          <a:xfrm>
            <a:off x="685801" y="3740993"/>
            <a:ext cx="7772400" cy="458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2"/>
          <p:cNvSpPr txBox="1"/>
          <p:nvPr>
            <p:ph idx="1" type="subTitle"/>
          </p:nvPr>
        </p:nvSpPr>
        <p:spPr>
          <a:xfrm>
            <a:off x="1371613" y="4132020"/>
            <a:ext cx="6400801" cy="57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6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9"/>
          <p:cNvSpPr txBox="1"/>
          <p:nvPr>
            <p:ph type="ctrTitle"/>
          </p:nvPr>
        </p:nvSpPr>
        <p:spPr>
          <a:xfrm>
            <a:off x="685801" y="1597896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9"/>
          <p:cNvSpPr txBox="1"/>
          <p:nvPr>
            <p:ph idx="1" type="subTitle"/>
          </p:nvPr>
        </p:nvSpPr>
        <p:spPr>
          <a:xfrm>
            <a:off x="1371618" y="2914650"/>
            <a:ext cx="6400801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" name="Google Shape;140;p7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4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24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08" name="Google Shape;1308;p24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9" name="Google Shape;1309;p24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0" name="Google Shape;1310;p24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2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3" name="Google Shape;1313;p24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4" name="Google Shape;1314;p24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p24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6" name="Google Shape;1316;p24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247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9" name="Google Shape;1319;p247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0" name="Google Shape;1320;p24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24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2" name="Google Shape;1322;p24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24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6" name="Google Shape;1326;p24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7" name="Google Shape;1327;p24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8" name="Google Shape;1328;p24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24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4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p24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33" name="Google Shape;1333;p24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4" name="Google Shape;1334;p249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35" name="Google Shape;1335;p249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6" name="Google Shape;1336;p24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7" name="Google Shape;1337;p24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8" name="Google Shape;1338;p24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1" name="Google Shape;1341;p25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2" name="Google Shape;1342;p25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3" name="Google Shape;1343;p25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5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6" name="Google Shape;1346;p251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47" name="Google Shape;1347;p251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48" name="Google Shape;1348;p25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25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p25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5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52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p252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55" name="Google Shape;1355;p25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6" name="Google Shape;1356;p25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7" name="Google Shape;1357;p25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5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p25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1" name="Google Shape;1361;p25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2" name="Google Shape;1362;p25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5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54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6" name="Google Shape;1366;p254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7" name="Google Shape;1367;p25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p25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5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0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0"/>
          <p:cNvSpPr txBox="1"/>
          <p:nvPr>
            <p:ph idx="1" type="body"/>
          </p:nvPr>
        </p:nvSpPr>
        <p:spPr>
          <a:xfrm>
            <a:off x="457218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8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8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8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55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2" name="Google Shape;1372;p25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3" name="Google Shape;1373;p25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5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3" name="Google Shape;1383;p6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6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5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7" name="Google Shape;1387;p256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88" name="Google Shape;1388;p25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9" name="Google Shape;1389;p25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0" name="Google Shape;1390;p25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p25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4" name="Google Shape;1394;p25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5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p25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58"/>
          <p:cNvSpPr txBox="1"/>
          <p:nvPr>
            <p:ph type="title"/>
          </p:nvPr>
        </p:nvSpPr>
        <p:spPr>
          <a:xfrm>
            <a:off x="623887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9" name="Google Shape;1399;p258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0" name="Google Shape;1400;p25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1" name="Google Shape;1401;p25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5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5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5" name="Google Shape;1405;p25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6" name="Google Shape;1406;p25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7" name="Google Shape;1407;p25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8" name="Google Shape;1408;p25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5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6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2" name="Google Shape;1412;p26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13" name="Google Shape;1413;p26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4" name="Google Shape;1414;p260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15" name="Google Shape;1415;p260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6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7" name="Google Shape;1417;p26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8" name="Google Shape;1418;p26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2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1" name="Google Shape;1421;p26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2" name="Google Shape;1422;p26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6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6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6" name="Google Shape;1426;p262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27" name="Google Shape;1427;p262"/>
          <p:cNvSpPr txBox="1"/>
          <p:nvPr>
            <p:ph idx="2" type="body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28" name="Google Shape;1428;p26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9" name="Google Shape;1429;p26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0" name="Google Shape;1430;p26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6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3" name="Google Shape;1433;p263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p263"/>
          <p:cNvSpPr txBox="1"/>
          <p:nvPr>
            <p:ph idx="1" type="body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35" name="Google Shape;1435;p26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6" name="Google Shape;1436;p26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7" name="Google Shape;1437;p26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1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8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8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81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6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0" name="Google Shape;1440;p26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1" name="Google Shape;1441;p26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p26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p26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65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6" name="Google Shape;1446;p265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7" name="Google Shape;1447;p26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8" name="Google Shape;1448;p26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9" name="Google Shape;1449;p26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266"/>
          <p:cNvSpPr txBox="1"/>
          <p:nvPr>
            <p:ph type="title"/>
          </p:nvPr>
        </p:nvSpPr>
        <p:spPr>
          <a:xfrm>
            <a:off x="2414006" y="2152977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2" name="Google Shape;1452;p26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3" name="Google Shape;1453;p26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4" name="Google Shape;1454;p26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2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82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8" name="Google Shape;158;p82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9" name="Google Shape;159;p8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8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8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3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83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8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6" name="Google Shape;166;p83"/>
          <p:cNvSpPr txBox="1"/>
          <p:nvPr>
            <p:ph idx="3" type="body"/>
          </p:nvPr>
        </p:nvSpPr>
        <p:spPr>
          <a:xfrm>
            <a:off x="4645106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83"/>
          <p:cNvSpPr txBox="1"/>
          <p:nvPr>
            <p:ph idx="4" type="body"/>
          </p:nvPr>
        </p:nvSpPr>
        <p:spPr>
          <a:xfrm>
            <a:off x="464510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8" name="Google Shape;168;p8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8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8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8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8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84"/>
          <p:cNvSpPr txBox="1"/>
          <p:nvPr>
            <p:ph type="title"/>
          </p:nvPr>
        </p:nvSpPr>
        <p:spPr>
          <a:xfrm>
            <a:off x="457218" y="206004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  <a:defRPr sz="2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Only">
  <p:cSld name="2_Title 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8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85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85"/>
          <p:cNvSpPr txBox="1"/>
          <p:nvPr>
            <p:ph type="title"/>
          </p:nvPr>
        </p:nvSpPr>
        <p:spPr>
          <a:xfrm>
            <a:off x="457218" y="206004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  <a:defRPr sz="2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85"/>
          <p:cNvSpPr txBox="1"/>
          <p:nvPr>
            <p:ph idx="1" type="body"/>
          </p:nvPr>
        </p:nvSpPr>
        <p:spPr>
          <a:xfrm>
            <a:off x="457218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6"/>
          <p:cNvSpPr txBox="1"/>
          <p:nvPr>
            <p:ph type="title"/>
          </p:nvPr>
        </p:nvSpPr>
        <p:spPr>
          <a:xfrm>
            <a:off x="457214" y="20479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86"/>
          <p:cNvSpPr txBox="1"/>
          <p:nvPr>
            <p:ph idx="1" type="body"/>
          </p:nvPr>
        </p:nvSpPr>
        <p:spPr>
          <a:xfrm>
            <a:off x="3575050" y="204813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5" name="Google Shape;185;p86"/>
          <p:cNvSpPr txBox="1"/>
          <p:nvPr>
            <p:ph idx="2" type="body"/>
          </p:nvPr>
        </p:nvSpPr>
        <p:spPr>
          <a:xfrm>
            <a:off x="45721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6" name="Google Shape;186;p8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86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86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7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8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87"/>
          <p:cNvSpPr txBox="1"/>
          <p:nvPr>
            <p:ph idx="1" type="body"/>
          </p:nvPr>
        </p:nvSpPr>
        <p:spPr>
          <a:xfrm>
            <a:off x="1792288" y="4025580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3" name="Google Shape;193;p8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87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87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8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88"/>
          <p:cNvSpPr txBox="1"/>
          <p:nvPr>
            <p:ph idx="1" type="body"/>
          </p:nvPr>
        </p:nvSpPr>
        <p:spPr>
          <a:xfrm rot="5400000">
            <a:off x="2701616" y="-1390578"/>
            <a:ext cx="3740804" cy="82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8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8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8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3"/>
          <p:cNvSpPr txBox="1"/>
          <p:nvPr>
            <p:ph type="ctrTitle"/>
          </p:nvPr>
        </p:nvSpPr>
        <p:spPr>
          <a:xfrm>
            <a:off x="685801" y="159784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3"/>
          <p:cNvSpPr txBox="1"/>
          <p:nvPr>
            <p:ph idx="1" type="subTitle"/>
          </p:nvPr>
        </p:nvSpPr>
        <p:spPr>
          <a:xfrm>
            <a:off x="1371613" y="2914650"/>
            <a:ext cx="6400801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9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89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8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8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8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Only">
  <p:cSld name="3_Title 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9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9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90"/>
          <p:cNvSpPr txBox="1"/>
          <p:nvPr>
            <p:ph type="title"/>
          </p:nvPr>
        </p:nvSpPr>
        <p:spPr>
          <a:xfrm>
            <a:off x="457218" y="206004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  <a:defRPr sz="2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90"/>
          <p:cNvSpPr txBox="1"/>
          <p:nvPr>
            <p:ph idx="1" type="body"/>
          </p:nvPr>
        </p:nvSpPr>
        <p:spPr>
          <a:xfrm>
            <a:off x="457218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Only">
  <p:cSld name="7_Title Only">
    <p:bg>
      <p:bgPr>
        <a:gradFill>
          <a:gsLst>
            <a:gs pos="0">
              <a:schemeClr val="lt1"/>
            </a:gs>
            <a:gs pos="81000">
              <a:srgbClr val="F2F2F2"/>
            </a:gs>
            <a:gs pos="100000">
              <a:srgbClr val="F2F2F2"/>
            </a:gs>
          </a:gsLst>
          <a:lin ang="5400000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1"/>
          <p:cNvSpPr txBox="1"/>
          <p:nvPr>
            <p:ph type="title"/>
          </p:nvPr>
        </p:nvSpPr>
        <p:spPr>
          <a:xfrm>
            <a:off x="457201" y="206004"/>
            <a:ext cx="50292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9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91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91"/>
          <p:cNvSpPr txBox="1"/>
          <p:nvPr>
            <p:ph idx="12" type="sldNum"/>
          </p:nvPr>
        </p:nvSpPr>
        <p:spPr>
          <a:xfrm>
            <a:off x="8572578" y="4767267"/>
            <a:ext cx="571501" cy="273844"/>
          </a:xfrm>
          <a:prstGeom prst="rect">
            <a:avLst/>
          </a:prstGeom>
          <a:gradFill>
            <a:gsLst>
              <a:gs pos="0">
                <a:srgbClr val="004870"/>
              </a:gs>
              <a:gs pos="50000">
                <a:srgbClr val="0068A4"/>
              </a:gs>
              <a:gs pos="100000">
                <a:srgbClr val="007CC4"/>
              </a:gs>
            </a:gsLst>
            <a:lin ang="18900000" scaled="0"/>
          </a:gradFill>
          <a:ln>
            <a:noFill/>
          </a:ln>
        </p:spPr>
        <p:txBody>
          <a:bodyPr anchorCtr="1" anchor="ctr" bIns="68475" lIns="0" spcFirstLastPara="1" rIns="0" wrap="square" tIns="68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91"/>
          <p:cNvSpPr txBox="1"/>
          <p:nvPr>
            <p:ph idx="1" type="body"/>
          </p:nvPr>
        </p:nvSpPr>
        <p:spPr>
          <a:xfrm>
            <a:off x="5610226" y="271604"/>
            <a:ext cx="30861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 Clipart Right">
  <p:cSld name="Text Left Clipart Right">
    <p:bg>
      <p:bgPr>
        <a:solidFill>
          <a:srgbClr val="F2F2F2">
            <a:alpha val="49411"/>
          </a:srgbClr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9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9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92"/>
          <p:cNvSpPr txBox="1"/>
          <p:nvPr>
            <p:ph idx="1" type="body"/>
          </p:nvPr>
        </p:nvSpPr>
        <p:spPr>
          <a:xfrm>
            <a:off x="513302" y="800100"/>
            <a:ext cx="314406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b="1" sz="3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92"/>
          <p:cNvSpPr txBox="1"/>
          <p:nvPr>
            <p:ph idx="2" type="body"/>
          </p:nvPr>
        </p:nvSpPr>
        <p:spPr>
          <a:xfrm>
            <a:off x="513302" y="1543050"/>
            <a:ext cx="3144069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3"/>
          <p:cNvSpPr txBox="1"/>
          <p:nvPr>
            <p:ph type="title"/>
          </p:nvPr>
        </p:nvSpPr>
        <p:spPr>
          <a:xfrm>
            <a:off x="2414020" y="2153050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9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93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93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3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4"/>
          <p:cNvSpPr txBox="1"/>
          <p:nvPr>
            <p:ph type="ctrTitle"/>
          </p:nvPr>
        </p:nvSpPr>
        <p:spPr>
          <a:xfrm>
            <a:off x="470710" y="2282798"/>
            <a:ext cx="4104647" cy="16034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  <a:defRPr b="0" sz="3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9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9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94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94"/>
          <p:cNvSpPr txBox="1"/>
          <p:nvPr>
            <p:ph idx="1" type="body"/>
          </p:nvPr>
        </p:nvSpPr>
        <p:spPr>
          <a:xfrm>
            <a:off x="460724" y="4018198"/>
            <a:ext cx="4111277" cy="553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5"/>
          <p:cNvSpPr txBox="1"/>
          <p:nvPr>
            <p:ph type="title"/>
          </p:nvPr>
        </p:nvSpPr>
        <p:spPr>
          <a:xfrm>
            <a:off x="457200" y="205980"/>
            <a:ext cx="82296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95"/>
          <p:cNvSpPr txBox="1"/>
          <p:nvPr>
            <p:ph idx="1" type="body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9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9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95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6"/>
          <p:cNvSpPr txBox="1"/>
          <p:nvPr>
            <p:ph type="title"/>
          </p:nvPr>
        </p:nvSpPr>
        <p:spPr>
          <a:xfrm>
            <a:off x="457200" y="205980"/>
            <a:ext cx="82296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9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6" name="Google Shape;256;p9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7" name="Google Shape;257;p9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9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96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7"/>
          <p:cNvSpPr txBox="1"/>
          <p:nvPr>
            <p:ph type="title"/>
          </p:nvPr>
        </p:nvSpPr>
        <p:spPr>
          <a:xfrm>
            <a:off x="457200" y="205980"/>
            <a:ext cx="82296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97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9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97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/>
          <p:nvPr>
            <p:ph type="title"/>
          </p:nvPr>
        </p:nvSpPr>
        <p:spPr>
          <a:xfrm>
            <a:off x="457213" y="205996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4"/>
          <p:cNvSpPr txBox="1"/>
          <p:nvPr>
            <p:ph idx="1" type="body"/>
          </p:nvPr>
        </p:nvSpPr>
        <p:spPr>
          <a:xfrm>
            <a:off x="457213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8"/>
          <p:cNvSpPr txBox="1"/>
          <p:nvPr>
            <p:ph type="title"/>
          </p:nvPr>
        </p:nvSpPr>
        <p:spPr>
          <a:xfrm>
            <a:off x="2414005" y="2152976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9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9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98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9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3" name="Google Shape;283;p9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9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9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0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10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0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0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1"/>
          <p:cNvSpPr txBox="1"/>
          <p:nvPr>
            <p:ph type="title"/>
          </p:nvPr>
        </p:nvSpPr>
        <p:spPr>
          <a:xfrm>
            <a:off x="623887" y="128235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01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5" name="Google Shape;295;p10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10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0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10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10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10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0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10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0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8" name="Google Shape;308;p103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103"/>
          <p:cNvSpPr txBox="1"/>
          <p:nvPr>
            <p:ph idx="3" type="body"/>
          </p:nvPr>
        </p:nvSpPr>
        <p:spPr>
          <a:xfrm>
            <a:off x="4629157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0" name="Google Shape;310;p103"/>
          <p:cNvSpPr txBox="1"/>
          <p:nvPr>
            <p:ph idx="4" type="body"/>
          </p:nvPr>
        </p:nvSpPr>
        <p:spPr>
          <a:xfrm>
            <a:off x="4629157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10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0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0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0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0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0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05"/>
          <p:cNvSpPr txBox="1"/>
          <p:nvPr>
            <p:ph idx="1" type="body"/>
          </p:nvPr>
        </p:nvSpPr>
        <p:spPr>
          <a:xfrm>
            <a:off x="3887391" y="74058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22" name="Google Shape;322;p105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3" name="Google Shape;323;p10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0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0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06"/>
          <p:cNvSpPr/>
          <p:nvPr>
            <p:ph idx="2" type="pic"/>
          </p:nvPr>
        </p:nvSpPr>
        <p:spPr>
          <a:xfrm>
            <a:off x="3887391" y="74058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6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30" name="Google Shape;330;p10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0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0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5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300"/>
              <a:buFont typeface="Calibri"/>
              <a:buNone/>
              <a:defRPr b="1" sz="5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6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5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5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0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10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0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10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8"/>
          <p:cNvSpPr txBox="1"/>
          <p:nvPr>
            <p:ph type="title"/>
          </p:nvPr>
        </p:nvSpPr>
        <p:spPr>
          <a:xfrm rot="5400000">
            <a:off x="5350074" y="1467458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108"/>
          <p:cNvSpPr txBox="1"/>
          <p:nvPr>
            <p:ph idx="1" type="body"/>
          </p:nvPr>
        </p:nvSpPr>
        <p:spPr>
          <a:xfrm rot="5400000">
            <a:off x="1349584" y="-447067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10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0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0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9"/>
          <p:cNvSpPr txBox="1"/>
          <p:nvPr>
            <p:ph type="title"/>
          </p:nvPr>
        </p:nvSpPr>
        <p:spPr>
          <a:xfrm>
            <a:off x="2414020" y="2153045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10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10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0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3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10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3" name="Google Shape;363;p11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1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1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1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11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11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11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2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12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5" name="Google Shape;375;p11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11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11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11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11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p1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1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4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1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8" name="Google Shape;388;p11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114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0" name="Google Shape;390;p114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1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1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1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1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1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6"/>
          <p:cNvSpPr txBox="1"/>
          <p:nvPr>
            <p:ph type="title"/>
          </p:nvPr>
        </p:nvSpPr>
        <p:spPr>
          <a:xfrm>
            <a:off x="457213" y="205996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6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69900" lvl="0" marL="457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7" name="Google Shape;47;p66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69900" lvl="0" marL="4572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8" name="Google Shape;48;p6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6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6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116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02" name="Google Shape;402;p116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03" name="Google Shape;403;p11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11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1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117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117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10" name="Google Shape;410;p11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11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11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118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p11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11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1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9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119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11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11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11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0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12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12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12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Basic Layout">
  <p:cSld name="10_Basic Layout"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/>
          <p:nvPr/>
        </p:nvSpPr>
        <p:spPr>
          <a:xfrm>
            <a:off x="0" y="1"/>
            <a:ext cx="5559552" cy="5158130"/>
          </a:xfrm>
          <a:custGeom>
            <a:rect b="b" l="l" r="r" t="t"/>
            <a:pathLst>
              <a:path extrusionOk="0" h="5158130" w="7026177">
                <a:moveTo>
                  <a:pt x="0" y="0"/>
                </a:moveTo>
                <a:lnTo>
                  <a:pt x="3707904" y="0"/>
                </a:lnTo>
                <a:lnTo>
                  <a:pt x="7026177" y="515813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554" y="987574"/>
            <a:ext cx="4850588" cy="265782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9"/>
          <p:cNvSpPr/>
          <p:nvPr>
            <p:ph idx="2" type="pic"/>
          </p:nvPr>
        </p:nvSpPr>
        <p:spPr>
          <a:xfrm>
            <a:off x="1320648" y="1124276"/>
            <a:ext cx="3280615" cy="2173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Layout">
  <p:cSld name="Agenda Layout"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1"/>
          <p:cNvSpPr/>
          <p:nvPr/>
        </p:nvSpPr>
        <p:spPr>
          <a:xfrm>
            <a:off x="-8795" y="0"/>
            <a:ext cx="18444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21"/>
          <p:cNvSpPr txBox="1"/>
          <p:nvPr>
            <p:ph idx="1" type="body"/>
          </p:nvPr>
        </p:nvSpPr>
        <p:spPr>
          <a:xfrm>
            <a:off x="2843808" y="411510"/>
            <a:ext cx="630019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121"/>
          <p:cNvSpPr txBox="1"/>
          <p:nvPr>
            <p:ph idx="2" type="body"/>
          </p:nvPr>
        </p:nvSpPr>
        <p:spPr>
          <a:xfrm>
            <a:off x="2843808" y="987574"/>
            <a:ext cx="6300192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9" name="Google Shape;439;p121"/>
          <p:cNvGrpSpPr/>
          <p:nvPr/>
        </p:nvGrpSpPr>
        <p:grpSpPr>
          <a:xfrm>
            <a:off x="827914" y="699543"/>
            <a:ext cx="2003738" cy="4146550"/>
            <a:chOff x="827913" y="699542"/>
            <a:chExt cx="2003738" cy="4146550"/>
          </a:xfrm>
        </p:grpSpPr>
        <p:sp>
          <p:nvSpPr>
            <p:cNvPr id="440" name="Google Shape;440;p121"/>
            <p:cNvSpPr/>
            <p:nvPr/>
          </p:nvSpPr>
          <p:spPr>
            <a:xfrm rot="10800000">
              <a:off x="827913" y="699542"/>
              <a:ext cx="1007782" cy="4146550"/>
            </a:xfrm>
            <a:custGeom>
              <a:rect b="b" l="l" r="r" t="t"/>
              <a:pathLst>
                <a:path extrusionOk="0" h="4146550" w="1007782">
                  <a:moveTo>
                    <a:pt x="284022" y="2280703"/>
                  </a:moveTo>
                  <a:lnTo>
                    <a:pt x="0" y="2280703"/>
                  </a:lnTo>
                  <a:lnTo>
                    <a:pt x="0" y="0"/>
                  </a:lnTo>
                  <a:lnTo>
                    <a:pt x="47783" y="0"/>
                  </a:lnTo>
                  <a:lnTo>
                    <a:pt x="284022" y="299438"/>
                  </a:lnTo>
                  <a:lnTo>
                    <a:pt x="284022" y="505097"/>
                  </a:lnTo>
                  <a:lnTo>
                    <a:pt x="135467" y="643400"/>
                  </a:lnTo>
                  <a:lnTo>
                    <a:pt x="284022" y="781705"/>
                  </a:lnTo>
                  <a:lnTo>
                    <a:pt x="284022" y="931536"/>
                  </a:lnTo>
                  <a:lnTo>
                    <a:pt x="144499" y="1069670"/>
                  </a:lnTo>
                  <a:lnTo>
                    <a:pt x="284022" y="1207803"/>
                  </a:lnTo>
                  <a:lnTo>
                    <a:pt x="284022" y="1332810"/>
                  </a:lnTo>
                  <a:lnTo>
                    <a:pt x="184215" y="1466053"/>
                  </a:lnTo>
                  <a:lnTo>
                    <a:pt x="284022" y="1599296"/>
                  </a:lnTo>
                  <a:lnTo>
                    <a:pt x="284022" y="1754885"/>
                  </a:lnTo>
                  <a:lnTo>
                    <a:pt x="80276" y="1936367"/>
                  </a:lnTo>
                  <a:lnTo>
                    <a:pt x="284022" y="2117848"/>
                  </a:lnTo>
                  <a:close/>
                  <a:moveTo>
                    <a:pt x="322392" y="2838198"/>
                  </a:moveTo>
                  <a:lnTo>
                    <a:pt x="322392" y="2546307"/>
                  </a:lnTo>
                  <a:lnTo>
                    <a:pt x="29875" y="2546307"/>
                  </a:lnTo>
                  <a:lnTo>
                    <a:pt x="29875" y="2838198"/>
                  </a:lnTo>
                  <a:close/>
                  <a:moveTo>
                    <a:pt x="322392" y="3179117"/>
                  </a:moveTo>
                  <a:lnTo>
                    <a:pt x="322392" y="2887226"/>
                  </a:lnTo>
                  <a:lnTo>
                    <a:pt x="29875" y="2887226"/>
                  </a:lnTo>
                  <a:lnTo>
                    <a:pt x="29875" y="3179117"/>
                  </a:lnTo>
                  <a:close/>
                  <a:moveTo>
                    <a:pt x="1234" y="3838590"/>
                  </a:moveTo>
                  <a:lnTo>
                    <a:pt x="0" y="3837361"/>
                  </a:lnTo>
                  <a:lnTo>
                    <a:pt x="0" y="2280704"/>
                  </a:lnTo>
                  <a:lnTo>
                    <a:pt x="343175" y="2280704"/>
                  </a:lnTo>
                  <a:lnTo>
                    <a:pt x="366865" y="2375471"/>
                  </a:lnTo>
                  <a:lnTo>
                    <a:pt x="552765" y="2375471"/>
                  </a:lnTo>
                  <a:cubicBezTo>
                    <a:pt x="607140" y="2375471"/>
                    <a:pt x="651219" y="2419551"/>
                    <a:pt x="651219" y="2473925"/>
                  </a:cubicBezTo>
                  <a:lnTo>
                    <a:pt x="651219" y="3194282"/>
                  </a:lnTo>
                  <a:lnTo>
                    <a:pt x="646672" y="3194282"/>
                  </a:lnTo>
                  <a:close/>
                  <a:moveTo>
                    <a:pt x="6990" y="4146550"/>
                  </a:moveTo>
                  <a:lnTo>
                    <a:pt x="6071" y="4146371"/>
                  </a:lnTo>
                  <a:lnTo>
                    <a:pt x="5151" y="4146550"/>
                  </a:lnTo>
                  <a:lnTo>
                    <a:pt x="0" y="4145548"/>
                  </a:lnTo>
                  <a:lnTo>
                    <a:pt x="0" y="3893182"/>
                  </a:lnTo>
                  <a:lnTo>
                    <a:pt x="6071" y="3899253"/>
                  </a:lnTo>
                  <a:lnTo>
                    <a:pt x="833568" y="3071756"/>
                  </a:lnTo>
                  <a:cubicBezTo>
                    <a:pt x="873421" y="3031903"/>
                    <a:pt x="938039" y="3031903"/>
                    <a:pt x="977892" y="3071756"/>
                  </a:cubicBezTo>
                  <a:cubicBezTo>
                    <a:pt x="1017746" y="3111610"/>
                    <a:pt x="1017746" y="3176226"/>
                    <a:pt x="977892" y="3216081"/>
                  </a:cubicBezTo>
                  <a:lnTo>
                    <a:pt x="82786" y="4111187"/>
                  </a:lnTo>
                  <a:lnTo>
                    <a:pt x="79151" y="4116660"/>
                  </a:lnTo>
                  <a:cubicBezTo>
                    <a:pt x="59224" y="4136586"/>
                    <a:pt x="33106" y="4146550"/>
                    <a:pt x="6990" y="41465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21"/>
            <p:cNvSpPr/>
            <p:nvPr/>
          </p:nvSpPr>
          <p:spPr>
            <a:xfrm rot="10800000">
              <a:off x="1836009" y="699542"/>
              <a:ext cx="995642" cy="4145548"/>
            </a:xfrm>
            <a:custGeom>
              <a:rect b="b" l="l" r="r" t="t"/>
              <a:pathLst>
                <a:path extrusionOk="0" h="4145548" w="995642">
                  <a:moveTo>
                    <a:pt x="995642" y="2280703"/>
                  </a:moveTo>
                  <a:lnTo>
                    <a:pt x="718626" y="2280703"/>
                  </a:lnTo>
                  <a:lnTo>
                    <a:pt x="718626" y="166985"/>
                  </a:lnTo>
                  <a:lnTo>
                    <a:pt x="718626" y="163379"/>
                  </a:lnTo>
                  <a:lnTo>
                    <a:pt x="722232" y="163379"/>
                  </a:lnTo>
                  <a:lnTo>
                    <a:pt x="885611" y="0"/>
                  </a:lnTo>
                  <a:lnTo>
                    <a:pt x="874554" y="2118870"/>
                  </a:lnTo>
                  <a:cubicBezTo>
                    <a:pt x="874554" y="2138772"/>
                    <a:pt x="890688" y="2154906"/>
                    <a:pt x="910591" y="2154906"/>
                  </a:cubicBezTo>
                  <a:cubicBezTo>
                    <a:pt x="930494" y="2154906"/>
                    <a:pt x="946627" y="2138772"/>
                    <a:pt x="946627" y="2118870"/>
                  </a:cubicBezTo>
                  <a:cubicBezTo>
                    <a:pt x="948260" y="1412580"/>
                    <a:pt x="957473" y="706290"/>
                    <a:pt x="959105" y="0"/>
                  </a:cubicBezTo>
                  <a:lnTo>
                    <a:pt x="995642" y="0"/>
                  </a:lnTo>
                  <a:close/>
                  <a:moveTo>
                    <a:pt x="965583" y="2838198"/>
                  </a:moveTo>
                  <a:lnTo>
                    <a:pt x="965583" y="2546307"/>
                  </a:lnTo>
                  <a:lnTo>
                    <a:pt x="673065" y="2546307"/>
                  </a:lnTo>
                  <a:lnTo>
                    <a:pt x="673065" y="2838198"/>
                  </a:lnTo>
                  <a:close/>
                  <a:moveTo>
                    <a:pt x="965583" y="3179117"/>
                  </a:moveTo>
                  <a:lnTo>
                    <a:pt x="965583" y="2887226"/>
                  </a:lnTo>
                  <a:lnTo>
                    <a:pt x="673065" y="2887226"/>
                  </a:lnTo>
                  <a:lnTo>
                    <a:pt x="673065" y="3179117"/>
                  </a:lnTo>
                  <a:close/>
                  <a:moveTo>
                    <a:pt x="995642" y="3837361"/>
                  </a:moveTo>
                  <a:lnTo>
                    <a:pt x="348653" y="3192512"/>
                  </a:lnTo>
                  <a:lnTo>
                    <a:pt x="351426" y="3192512"/>
                  </a:lnTo>
                  <a:lnTo>
                    <a:pt x="351426" y="2473925"/>
                  </a:lnTo>
                  <a:cubicBezTo>
                    <a:pt x="351426" y="2419551"/>
                    <a:pt x="395506" y="2375471"/>
                    <a:pt x="449880" y="2375471"/>
                  </a:cubicBezTo>
                  <a:lnTo>
                    <a:pt x="635781" y="2375471"/>
                  </a:lnTo>
                  <a:lnTo>
                    <a:pt x="659472" y="2280704"/>
                  </a:lnTo>
                  <a:lnTo>
                    <a:pt x="995642" y="2280704"/>
                  </a:lnTo>
                  <a:close/>
                  <a:moveTo>
                    <a:pt x="995642" y="4145548"/>
                  </a:moveTo>
                  <a:lnTo>
                    <a:pt x="962391" y="4139077"/>
                  </a:lnTo>
                  <a:cubicBezTo>
                    <a:pt x="950105" y="4134095"/>
                    <a:pt x="938594" y="4126623"/>
                    <a:pt x="928631" y="4116660"/>
                  </a:cubicBezTo>
                  <a:lnTo>
                    <a:pt x="924996" y="4111187"/>
                  </a:lnTo>
                  <a:lnTo>
                    <a:pt x="29890" y="3216081"/>
                  </a:lnTo>
                  <a:cubicBezTo>
                    <a:pt x="-9964" y="3176226"/>
                    <a:pt x="-9964" y="3111610"/>
                    <a:pt x="29890" y="3071756"/>
                  </a:cubicBezTo>
                  <a:cubicBezTo>
                    <a:pt x="69743" y="3031903"/>
                    <a:pt x="134361" y="3031903"/>
                    <a:pt x="174214" y="3071756"/>
                  </a:cubicBezTo>
                  <a:lnTo>
                    <a:pt x="995642" y="3893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c Layout">
  <p:cSld name="Basic Layout">
    <p:bg>
      <p:bgPr>
        <a:solidFill>
          <a:schemeClr val="accen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22"/>
          <p:cNvSpPr/>
          <p:nvPr/>
        </p:nvSpPr>
        <p:spPr>
          <a:xfrm rot="10800000">
            <a:off x="8460433" y="3958405"/>
            <a:ext cx="503984" cy="1043112"/>
          </a:xfrm>
          <a:custGeom>
            <a:rect b="b" l="l" r="r" t="t"/>
            <a:pathLst>
              <a:path extrusionOk="0" h="3572198" w="1725923">
                <a:moveTo>
                  <a:pt x="1102413" y="1964795"/>
                </a:moveTo>
                <a:lnTo>
                  <a:pt x="619087" y="1964795"/>
                </a:lnTo>
                <a:lnTo>
                  <a:pt x="619087" y="143855"/>
                </a:lnTo>
                <a:lnTo>
                  <a:pt x="619087" y="140749"/>
                </a:lnTo>
                <a:lnTo>
                  <a:pt x="622193" y="140749"/>
                </a:lnTo>
                <a:lnTo>
                  <a:pt x="762942" y="0"/>
                </a:lnTo>
                <a:lnTo>
                  <a:pt x="753417" y="1825378"/>
                </a:lnTo>
                <a:cubicBezTo>
                  <a:pt x="753417" y="1842524"/>
                  <a:pt x="767316" y="1856423"/>
                  <a:pt x="784462" y="1856423"/>
                </a:cubicBezTo>
                <a:cubicBezTo>
                  <a:pt x="801608" y="1856423"/>
                  <a:pt x="815507" y="1842524"/>
                  <a:pt x="815507" y="1825378"/>
                </a:cubicBezTo>
                <a:cubicBezTo>
                  <a:pt x="816913" y="1216919"/>
                  <a:pt x="824850" y="608459"/>
                  <a:pt x="826256" y="0"/>
                </a:cubicBezTo>
                <a:lnTo>
                  <a:pt x="898897" y="0"/>
                </a:lnTo>
                <a:lnTo>
                  <a:pt x="1102413" y="257962"/>
                </a:lnTo>
                <a:lnTo>
                  <a:pt x="1102413" y="435134"/>
                </a:lnTo>
                <a:lnTo>
                  <a:pt x="974435" y="554280"/>
                </a:lnTo>
                <a:lnTo>
                  <a:pt x="1102413" y="673428"/>
                </a:lnTo>
                <a:lnTo>
                  <a:pt x="1102413" y="802506"/>
                </a:lnTo>
                <a:lnTo>
                  <a:pt x="982216" y="921506"/>
                </a:lnTo>
                <a:lnTo>
                  <a:pt x="1102413" y="1040506"/>
                </a:lnTo>
                <a:lnTo>
                  <a:pt x="1102413" y="1148198"/>
                </a:lnTo>
                <a:lnTo>
                  <a:pt x="1016431" y="1262985"/>
                </a:lnTo>
                <a:lnTo>
                  <a:pt x="1102413" y="1377772"/>
                </a:lnTo>
                <a:lnTo>
                  <a:pt x="1102413" y="1511810"/>
                </a:lnTo>
                <a:lnTo>
                  <a:pt x="926889" y="1668154"/>
                </a:lnTo>
                <a:lnTo>
                  <a:pt x="1102413" y="1824498"/>
                </a:lnTo>
                <a:close/>
                <a:moveTo>
                  <a:pt x="831837" y="2445070"/>
                </a:moveTo>
                <a:lnTo>
                  <a:pt x="831837" y="2193610"/>
                </a:lnTo>
                <a:lnTo>
                  <a:pt x="579837" y="2193610"/>
                </a:lnTo>
                <a:lnTo>
                  <a:pt x="579837" y="2445070"/>
                </a:lnTo>
                <a:close/>
                <a:moveTo>
                  <a:pt x="1135469" y="2445070"/>
                </a:moveTo>
                <a:lnTo>
                  <a:pt x="1135469" y="2193610"/>
                </a:lnTo>
                <a:lnTo>
                  <a:pt x="883469" y="2193610"/>
                </a:lnTo>
                <a:lnTo>
                  <a:pt x="883469" y="2445070"/>
                </a:lnTo>
                <a:close/>
                <a:moveTo>
                  <a:pt x="831837" y="2738767"/>
                </a:moveTo>
                <a:lnTo>
                  <a:pt x="831837" y="2487307"/>
                </a:lnTo>
                <a:lnTo>
                  <a:pt x="579837" y="2487307"/>
                </a:lnTo>
                <a:lnTo>
                  <a:pt x="579837" y="2738767"/>
                </a:lnTo>
                <a:close/>
                <a:moveTo>
                  <a:pt x="1135469" y="2738767"/>
                </a:moveTo>
                <a:lnTo>
                  <a:pt x="1135469" y="2487307"/>
                </a:lnTo>
                <a:lnTo>
                  <a:pt x="883469" y="2487307"/>
                </a:lnTo>
                <a:lnTo>
                  <a:pt x="883469" y="2738767"/>
                </a:lnTo>
                <a:close/>
                <a:moveTo>
                  <a:pt x="858795" y="3306895"/>
                </a:moveTo>
                <a:lnTo>
                  <a:pt x="300360" y="2750307"/>
                </a:lnTo>
                <a:lnTo>
                  <a:pt x="302749" y="2750307"/>
                </a:lnTo>
                <a:lnTo>
                  <a:pt x="302749" y="2131254"/>
                </a:lnTo>
                <a:cubicBezTo>
                  <a:pt x="302749" y="2084411"/>
                  <a:pt x="340723" y="2046437"/>
                  <a:pt x="387566" y="2046437"/>
                </a:cubicBezTo>
                <a:lnTo>
                  <a:pt x="547717" y="2046437"/>
                </a:lnTo>
                <a:lnTo>
                  <a:pt x="568126" y="1964796"/>
                </a:lnTo>
                <a:lnTo>
                  <a:pt x="1153373" y="1964796"/>
                </a:lnTo>
                <a:lnTo>
                  <a:pt x="1173782" y="2046437"/>
                </a:lnTo>
                <a:lnTo>
                  <a:pt x="1333932" y="2046437"/>
                </a:lnTo>
                <a:cubicBezTo>
                  <a:pt x="1380775" y="2046437"/>
                  <a:pt x="1418749" y="2084411"/>
                  <a:pt x="1418749" y="2131254"/>
                </a:cubicBezTo>
                <a:lnTo>
                  <a:pt x="1418749" y="2751832"/>
                </a:lnTo>
                <a:lnTo>
                  <a:pt x="1414832" y="2751832"/>
                </a:lnTo>
                <a:close/>
                <a:moveTo>
                  <a:pt x="863754" y="3572198"/>
                </a:moveTo>
                <a:lnTo>
                  <a:pt x="862962" y="3572044"/>
                </a:lnTo>
                <a:lnTo>
                  <a:pt x="862170" y="3572198"/>
                </a:lnTo>
                <a:cubicBezTo>
                  <a:pt x="839670" y="3572198"/>
                  <a:pt x="817170" y="3563614"/>
                  <a:pt x="800003" y="3546448"/>
                </a:cubicBezTo>
                <a:lnTo>
                  <a:pt x="796872" y="3541733"/>
                </a:lnTo>
                <a:lnTo>
                  <a:pt x="25750" y="2770611"/>
                </a:lnTo>
                <a:cubicBezTo>
                  <a:pt x="-8584" y="2736277"/>
                  <a:pt x="-8584" y="2680611"/>
                  <a:pt x="25750" y="2646277"/>
                </a:cubicBezTo>
                <a:cubicBezTo>
                  <a:pt x="60083" y="2611944"/>
                  <a:pt x="115750" y="2611944"/>
                  <a:pt x="150083" y="2646277"/>
                </a:cubicBezTo>
                <a:lnTo>
                  <a:pt x="862962" y="3359155"/>
                </a:lnTo>
                <a:lnTo>
                  <a:pt x="1575840" y="2646277"/>
                </a:lnTo>
                <a:cubicBezTo>
                  <a:pt x="1610173" y="2611944"/>
                  <a:pt x="1665840" y="2611944"/>
                  <a:pt x="1700173" y="2646277"/>
                </a:cubicBezTo>
                <a:cubicBezTo>
                  <a:pt x="1734507" y="2680611"/>
                  <a:pt x="1734507" y="2736277"/>
                  <a:pt x="1700173" y="2770611"/>
                </a:cubicBezTo>
                <a:lnTo>
                  <a:pt x="929051" y="3541733"/>
                </a:lnTo>
                <a:lnTo>
                  <a:pt x="925920" y="3546448"/>
                </a:lnTo>
                <a:cubicBezTo>
                  <a:pt x="908753" y="3563614"/>
                  <a:pt x="886253" y="3572198"/>
                  <a:pt x="863754" y="35721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2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Google Shape;445;p122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Basic Layout">
  <p:cSld name="11_Basic Layout">
    <p:bg>
      <p:bgPr>
        <a:solidFill>
          <a:schemeClr val="accen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3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123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asic Layout">
  <p:cSld name="3_Basic Layout"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4"/>
          <p:cNvSpPr/>
          <p:nvPr/>
        </p:nvSpPr>
        <p:spPr>
          <a:xfrm rot="10800000">
            <a:off x="993991" y="3370407"/>
            <a:ext cx="788078" cy="1631110"/>
          </a:xfrm>
          <a:custGeom>
            <a:rect b="b" l="l" r="r" t="t"/>
            <a:pathLst>
              <a:path extrusionOk="0" h="3572198" w="1725923">
                <a:moveTo>
                  <a:pt x="1102413" y="1964795"/>
                </a:moveTo>
                <a:lnTo>
                  <a:pt x="619087" y="1964795"/>
                </a:lnTo>
                <a:lnTo>
                  <a:pt x="619087" y="143855"/>
                </a:lnTo>
                <a:lnTo>
                  <a:pt x="619087" y="140749"/>
                </a:lnTo>
                <a:lnTo>
                  <a:pt x="622193" y="140749"/>
                </a:lnTo>
                <a:lnTo>
                  <a:pt x="762942" y="0"/>
                </a:lnTo>
                <a:lnTo>
                  <a:pt x="753417" y="1825378"/>
                </a:lnTo>
                <a:cubicBezTo>
                  <a:pt x="753417" y="1842524"/>
                  <a:pt x="767316" y="1856423"/>
                  <a:pt x="784462" y="1856423"/>
                </a:cubicBezTo>
                <a:cubicBezTo>
                  <a:pt x="801608" y="1856423"/>
                  <a:pt x="815507" y="1842524"/>
                  <a:pt x="815507" y="1825378"/>
                </a:cubicBezTo>
                <a:cubicBezTo>
                  <a:pt x="816913" y="1216919"/>
                  <a:pt x="824850" y="608459"/>
                  <a:pt x="826256" y="0"/>
                </a:cubicBezTo>
                <a:lnTo>
                  <a:pt x="898897" y="0"/>
                </a:lnTo>
                <a:lnTo>
                  <a:pt x="1102413" y="257962"/>
                </a:lnTo>
                <a:lnTo>
                  <a:pt x="1102413" y="435134"/>
                </a:lnTo>
                <a:lnTo>
                  <a:pt x="974435" y="554280"/>
                </a:lnTo>
                <a:lnTo>
                  <a:pt x="1102413" y="673428"/>
                </a:lnTo>
                <a:lnTo>
                  <a:pt x="1102413" y="802506"/>
                </a:lnTo>
                <a:lnTo>
                  <a:pt x="982216" y="921506"/>
                </a:lnTo>
                <a:lnTo>
                  <a:pt x="1102413" y="1040506"/>
                </a:lnTo>
                <a:lnTo>
                  <a:pt x="1102413" y="1148198"/>
                </a:lnTo>
                <a:lnTo>
                  <a:pt x="1016431" y="1262985"/>
                </a:lnTo>
                <a:lnTo>
                  <a:pt x="1102413" y="1377772"/>
                </a:lnTo>
                <a:lnTo>
                  <a:pt x="1102413" y="1511810"/>
                </a:lnTo>
                <a:lnTo>
                  <a:pt x="926889" y="1668154"/>
                </a:lnTo>
                <a:lnTo>
                  <a:pt x="1102413" y="1824498"/>
                </a:lnTo>
                <a:close/>
                <a:moveTo>
                  <a:pt x="831837" y="2445070"/>
                </a:moveTo>
                <a:lnTo>
                  <a:pt x="831837" y="2193610"/>
                </a:lnTo>
                <a:lnTo>
                  <a:pt x="579837" y="2193610"/>
                </a:lnTo>
                <a:lnTo>
                  <a:pt x="579837" y="2445070"/>
                </a:lnTo>
                <a:close/>
                <a:moveTo>
                  <a:pt x="1135469" y="2445070"/>
                </a:moveTo>
                <a:lnTo>
                  <a:pt x="1135469" y="2193610"/>
                </a:lnTo>
                <a:lnTo>
                  <a:pt x="883469" y="2193610"/>
                </a:lnTo>
                <a:lnTo>
                  <a:pt x="883469" y="2445070"/>
                </a:lnTo>
                <a:close/>
                <a:moveTo>
                  <a:pt x="831837" y="2738767"/>
                </a:moveTo>
                <a:lnTo>
                  <a:pt x="831837" y="2487307"/>
                </a:lnTo>
                <a:lnTo>
                  <a:pt x="579837" y="2487307"/>
                </a:lnTo>
                <a:lnTo>
                  <a:pt x="579837" y="2738767"/>
                </a:lnTo>
                <a:close/>
                <a:moveTo>
                  <a:pt x="1135469" y="2738767"/>
                </a:moveTo>
                <a:lnTo>
                  <a:pt x="1135469" y="2487307"/>
                </a:lnTo>
                <a:lnTo>
                  <a:pt x="883469" y="2487307"/>
                </a:lnTo>
                <a:lnTo>
                  <a:pt x="883469" y="2738767"/>
                </a:lnTo>
                <a:close/>
                <a:moveTo>
                  <a:pt x="858795" y="3306895"/>
                </a:moveTo>
                <a:lnTo>
                  <a:pt x="300360" y="2750307"/>
                </a:lnTo>
                <a:lnTo>
                  <a:pt x="302749" y="2750307"/>
                </a:lnTo>
                <a:lnTo>
                  <a:pt x="302749" y="2131254"/>
                </a:lnTo>
                <a:cubicBezTo>
                  <a:pt x="302749" y="2084411"/>
                  <a:pt x="340723" y="2046437"/>
                  <a:pt x="387566" y="2046437"/>
                </a:cubicBezTo>
                <a:lnTo>
                  <a:pt x="547717" y="2046437"/>
                </a:lnTo>
                <a:lnTo>
                  <a:pt x="568126" y="1964796"/>
                </a:lnTo>
                <a:lnTo>
                  <a:pt x="1153373" y="1964796"/>
                </a:lnTo>
                <a:lnTo>
                  <a:pt x="1173782" y="2046437"/>
                </a:lnTo>
                <a:lnTo>
                  <a:pt x="1333932" y="2046437"/>
                </a:lnTo>
                <a:cubicBezTo>
                  <a:pt x="1380775" y="2046437"/>
                  <a:pt x="1418749" y="2084411"/>
                  <a:pt x="1418749" y="2131254"/>
                </a:cubicBezTo>
                <a:lnTo>
                  <a:pt x="1418749" y="2751832"/>
                </a:lnTo>
                <a:lnTo>
                  <a:pt x="1414832" y="2751832"/>
                </a:lnTo>
                <a:close/>
                <a:moveTo>
                  <a:pt x="863754" y="3572198"/>
                </a:moveTo>
                <a:lnTo>
                  <a:pt x="862962" y="3572044"/>
                </a:lnTo>
                <a:lnTo>
                  <a:pt x="862170" y="3572198"/>
                </a:lnTo>
                <a:cubicBezTo>
                  <a:pt x="839670" y="3572198"/>
                  <a:pt x="817170" y="3563614"/>
                  <a:pt x="800003" y="3546448"/>
                </a:cubicBezTo>
                <a:lnTo>
                  <a:pt x="796872" y="3541733"/>
                </a:lnTo>
                <a:lnTo>
                  <a:pt x="25750" y="2770611"/>
                </a:lnTo>
                <a:cubicBezTo>
                  <a:pt x="-8584" y="2736277"/>
                  <a:pt x="-8584" y="2680611"/>
                  <a:pt x="25750" y="2646277"/>
                </a:cubicBezTo>
                <a:cubicBezTo>
                  <a:pt x="60083" y="2611944"/>
                  <a:pt x="115750" y="2611944"/>
                  <a:pt x="150083" y="2646277"/>
                </a:cubicBezTo>
                <a:lnTo>
                  <a:pt x="862962" y="3359155"/>
                </a:lnTo>
                <a:lnTo>
                  <a:pt x="1575840" y="2646277"/>
                </a:lnTo>
                <a:cubicBezTo>
                  <a:pt x="1610173" y="2611944"/>
                  <a:pt x="1665840" y="2611944"/>
                  <a:pt x="1700173" y="2646277"/>
                </a:cubicBezTo>
                <a:cubicBezTo>
                  <a:pt x="1734507" y="2680611"/>
                  <a:pt x="1734507" y="2736277"/>
                  <a:pt x="1700173" y="2770611"/>
                </a:cubicBezTo>
                <a:lnTo>
                  <a:pt x="929051" y="3541733"/>
                </a:lnTo>
                <a:lnTo>
                  <a:pt x="925920" y="3546448"/>
                </a:lnTo>
                <a:cubicBezTo>
                  <a:pt x="908753" y="3563614"/>
                  <a:pt x="886253" y="3572198"/>
                  <a:pt x="863754" y="3572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4"/>
          <p:cNvSpPr/>
          <p:nvPr/>
        </p:nvSpPr>
        <p:spPr>
          <a:xfrm flipH="1">
            <a:off x="2843808" y="0"/>
            <a:ext cx="63001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7"/>
          <p:cNvSpPr txBox="1"/>
          <p:nvPr>
            <p:ph type="title"/>
          </p:nvPr>
        </p:nvSpPr>
        <p:spPr>
          <a:xfrm>
            <a:off x="457213" y="205996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7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54" name="Google Shape;54;p6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5" name="Google Shape;55;p67"/>
          <p:cNvSpPr txBox="1"/>
          <p:nvPr>
            <p:ph idx="3" type="body"/>
          </p:nvPr>
        </p:nvSpPr>
        <p:spPr>
          <a:xfrm>
            <a:off x="4645052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56" name="Google Shape;56;p67"/>
          <p:cNvSpPr txBox="1"/>
          <p:nvPr>
            <p:ph idx="4" type="body"/>
          </p:nvPr>
        </p:nvSpPr>
        <p:spPr>
          <a:xfrm>
            <a:off x="4645052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7" name="Google Shape;57;p6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7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7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Basic Layout">
  <p:cSld name="12_Basic Layout"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5"/>
          <p:cNvSpPr txBox="1"/>
          <p:nvPr>
            <p:ph idx="1" type="body"/>
          </p:nvPr>
        </p:nvSpPr>
        <p:spPr>
          <a:xfrm>
            <a:off x="179512" y="123478"/>
            <a:ext cx="439248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125"/>
          <p:cNvSpPr txBox="1"/>
          <p:nvPr>
            <p:ph idx="2" type="body"/>
          </p:nvPr>
        </p:nvSpPr>
        <p:spPr>
          <a:xfrm>
            <a:off x="179512" y="699544"/>
            <a:ext cx="439248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asic Layout">
  <p:cSld name="1_Basic Layout"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6"/>
          <p:cNvSpPr/>
          <p:nvPr/>
        </p:nvSpPr>
        <p:spPr>
          <a:xfrm>
            <a:off x="2879814" y="0"/>
            <a:ext cx="33843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26"/>
          <p:cNvSpPr txBox="1"/>
          <p:nvPr>
            <p:ph idx="1" type="body"/>
          </p:nvPr>
        </p:nvSpPr>
        <p:spPr>
          <a:xfrm>
            <a:off x="2879814" y="699542"/>
            <a:ext cx="3384376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26"/>
          <p:cNvSpPr txBox="1"/>
          <p:nvPr>
            <p:ph idx="2" type="body"/>
          </p:nvPr>
        </p:nvSpPr>
        <p:spPr>
          <a:xfrm>
            <a:off x="2879664" y="1275607"/>
            <a:ext cx="3384376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60" name="Google Shape;460;p126"/>
          <p:cNvGrpSpPr/>
          <p:nvPr/>
        </p:nvGrpSpPr>
        <p:grpSpPr>
          <a:xfrm>
            <a:off x="4124491" y="1717920"/>
            <a:ext cx="895027" cy="2072585"/>
            <a:chOff x="4124487" y="1717916"/>
            <a:chExt cx="895027" cy="2072585"/>
          </a:xfrm>
        </p:grpSpPr>
        <p:sp>
          <p:nvSpPr>
            <p:cNvPr id="461" name="Google Shape;461;p126"/>
            <p:cNvSpPr/>
            <p:nvPr/>
          </p:nvSpPr>
          <p:spPr>
            <a:xfrm>
              <a:off x="4211503" y="3642376"/>
              <a:ext cx="751895" cy="148125"/>
            </a:xfrm>
            <a:prstGeom prst="ellipse">
              <a:avLst/>
            </a:prstGeom>
            <a:solidFill>
              <a:schemeClr val="dk1">
                <a:alpha val="21568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26"/>
            <p:cNvSpPr/>
            <p:nvPr/>
          </p:nvSpPr>
          <p:spPr>
            <a:xfrm rot="10800000">
              <a:off x="4124487" y="1717916"/>
              <a:ext cx="895027" cy="1852465"/>
            </a:xfrm>
            <a:custGeom>
              <a:rect b="b" l="l" r="r" t="t"/>
              <a:pathLst>
                <a:path extrusionOk="0" h="3572198" w="1725923">
                  <a:moveTo>
                    <a:pt x="1102413" y="1964795"/>
                  </a:moveTo>
                  <a:lnTo>
                    <a:pt x="619087" y="1964795"/>
                  </a:lnTo>
                  <a:lnTo>
                    <a:pt x="619087" y="143855"/>
                  </a:lnTo>
                  <a:lnTo>
                    <a:pt x="619087" y="140749"/>
                  </a:lnTo>
                  <a:lnTo>
                    <a:pt x="622193" y="140749"/>
                  </a:lnTo>
                  <a:lnTo>
                    <a:pt x="762942" y="0"/>
                  </a:lnTo>
                  <a:lnTo>
                    <a:pt x="753417" y="1825378"/>
                  </a:lnTo>
                  <a:cubicBezTo>
                    <a:pt x="753417" y="1842524"/>
                    <a:pt x="767316" y="1856423"/>
                    <a:pt x="784462" y="1856423"/>
                  </a:cubicBezTo>
                  <a:cubicBezTo>
                    <a:pt x="801608" y="1856423"/>
                    <a:pt x="815507" y="1842524"/>
                    <a:pt x="815507" y="1825378"/>
                  </a:cubicBezTo>
                  <a:cubicBezTo>
                    <a:pt x="816913" y="1216919"/>
                    <a:pt x="824850" y="608459"/>
                    <a:pt x="826256" y="0"/>
                  </a:cubicBezTo>
                  <a:lnTo>
                    <a:pt x="898897" y="0"/>
                  </a:lnTo>
                  <a:lnTo>
                    <a:pt x="1102413" y="257962"/>
                  </a:lnTo>
                  <a:lnTo>
                    <a:pt x="1102413" y="435134"/>
                  </a:lnTo>
                  <a:lnTo>
                    <a:pt x="974435" y="554280"/>
                  </a:lnTo>
                  <a:lnTo>
                    <a:pt x="1102413" y="673428"/>
                  </a:lnTo>
                  <a:lnTo>
                    <a:pt x="1102413" y="802506"/>
                  </a:lnTo>
                  <a:lnTo>
                    <a:pt x="982216" y="921506"/>
                  </a:lnTo>
                  <a:lnTo>
                    <a:pt x="1102413" y="1040506"/>
                  </a:lnTo>
                  <a:lnTo>
                    <a:pt x="1102413" y="1148198"/>
                  </a:lnTo>
                  <a:lnTo>
                    <a:pt x="1016431" y="1262985"/>
                  </a:lnTo>
                  <a:lnTo>
                    <a:pt x="1102413" y="1377772"/>
                  </a:lnTo>
                  <a:lnTo>
                    <a:pt x="1102413" y="1511810"/>
                  </a:lnTo>
                  <a:lnTo>
                    <a:pt x="926889" y="1668154"/>
                  </a:lnTo>
                  <a:lnTo>
                    <a:pt x="1102413" y="1824498"/>
                  </a:lnTo>
                  <a:close/>
                  <a:moveTo>
                    <a:pt x="831837" y="2445070"/>
                  </a:moveTo>
                  <a:lnTo>
                    <a:pt x="831837" y="2193610"/>
                  </a:lnTo>
                  <a:lnTo>
                    <a:pt x="579837" y="2193610"/>
                  </a:lnTo>
                  <a:lnTo>
                    <a:pt x="579837" y="2445070"/>
                  </a:lnTo>
                  <a:close/>
                  <a:moveTo>
                    <a:pt x="1135469" y="2445070"/>
                  </a:moveTo>
                  <a:lnTo>
                    <a:pt x="1135469" y="2193610"/>
                  </a:lnTo>
                  <a:lnTo>
                    <a:pt x="883469" y="2193610"/>
                  </a:lnTo>
                  <a:lnTo>
                    <a:pt x="883469" y="2445070"/>
                  </a:lnTo>
                  <a:close/>
                  <a:moveTo>
                    <a:pt x="831837" y="2738767"/>
                  </a:moveTo>
                  <a:lnTo>
                    <a:pt x="831837" y="2487307"/>
                  </a:lnTo>
                  <a:lnTo>
                    <a:pt x="579837" y="2487307"/>
                  </a:lnTo>
                  <a:lnTo>
                    <a:pt x="579837" y="2738767"/>
                  </a:lnTo>
                  <a:close/>
                  <a:moveTo>
                    <a:pt x="1135469" y="2738767"/>
                  </a:moveTo>
                  <a:lnTo>
                    <a:pt x="1135469" y="2487307"/>
                  </a:lnTo>
                  <a:lnTo>
                    <a:pt x="883469" y="2487307"/>
                  </a:lnTo>
                  <a:lnTo>
                    <a:pt x="883469" y="2738767"/>
                  </a:lnTo>
                  <a:close/>
                  <a:moveTo>
                    <a:pt x="858795" y="3306895"/>
                  </a:moveTo>
                  <a:lnTo>
                    <a:pt x="300360" y="2750307"/>
                  </a:lnTo>
                  <a:lnTo>
                    <a:pt x="302749" y="2750307"/>
                  </a:lnTo>
                  <a:lnTo>
                    <a:pt x="302749" y="2131254"/>
                  </a:lnTo>
                  <a:cubicBezTo>
                    <a:pt x="302749" y="2084411"/>
                    <a:pt x="340723" y="2046437"/>
                    <a:pt x="387566" y="2046437"/>
                  </a:cubicBezTo>
                  <a:lnTo>
                    <a:pt x="547717" y="2046437"/>
                  </a:lnTo>
                  <a:lnTo>
                    <a:pt x="568126" y="1964796"/>
                  </a:lnTo>
                  <a:lnTo>
                    <a:pt x="1153373" y="1964796"/>
                  </a:lnTo>
                  <a:lnTo>
                    <a:pt x="1173782" y="2046437"/>
                  </a:lnTo>
                  <a:lnTo>
                    <a:pt x="1333932" y="2046437"/>
                  </a:lnTo>
                  <a:cubicBezTo>
                    <a:pt x="1380775" y="2046437"/>
                    <a:pt x="1418749" y="2084411"/>
                    <a:pt x="1418749" y="2131254"/>
                  </a:cubicBezTo>
                  <a:lnTo>
                    <a:pt x="1418749" y="2751832"/>
                  </a:lnTo>
                  <a:lnTo>
                    <a:pt x="1414832" y="2751832"/>
                  </a:lnTo>
                  <a:close/>
                  <a:moveTo>
                    <a:pt x="863754" y="3572198"/>
                  </a:moveTo>
                  <a:lnTo>
                    <a:pt x="862962" y="3572044"/>
                  </a:lnTo>
                  <a:lnTo>
                    <a:pt x="862170" y="3572198"/>
                  </a:lnTo>
                  <a:cubicBezTo>
                    <a:pt x="839670" y="3572198"/>
                    <a:pt x="817170" y="3563614"/>
                    <a:pt x="800003" y="3546448"/>
                  </a:cubicBezTo>
                  <a:lnTo>
                    <a:pt x="796872" y="3541733"/>
                  </a:lnTo>
                  <a:lnTo>
                    <a:pt x="25750" y="2770611"/>
                  </a:lnTo>
                  <a:cubicBezTo>
                    <a:pt x="-8584" y="2736277"/>
                    <a:pt x="-8584" y="2680611"/>
                    <a:pt x="25750" y="2646277"/>
                  </a:cubicBezTo>
                  <a:cubicBezTo>
                    <a:pt x="60083" y="2611944"/>
                    <a:pt x="115750" y="2611944"/>
                    <a:pt x="150083" y="2646277"/>
                  </a:cubicBezTo>
                  <a:lnTo>
                    <a:pt x="862962" y="3359155"/>
                  </a:lnTo>
                  <a:lnTo>
                    <a:pt x="1575840" y="2646277"/>
                  </a:lnTo>
                  <a:cubicBezTo>
                    <a:pt x="1610173" y="2611944"/>
                    <a:pt x="1665840" y="2611944"/>
                    <a:pt x="1700173" y="2646277"/>
                  </a:cubicBezTo>
                  <a:cubicBezTo>
                    <a:pt x="1734507" y="2680611"/>
                    <a:pt x="1734507" y="2736277"/>
                    <a:pt x="1700173" y="2770611"/>
                  </a:cubicBezTo>
                  <a:lnTo>
                    <a:pt x="929051" y="3541733"/>
                  </a:lnTo>
                  <a:lnTo>
                    <a:pt x="925920" y="3546448"/>
                  </a:lnTo>
                  <a:cubicBezTo>
                    <a:pt x="908753" y="3563614"/>
                    <a:pt x="886253" y="3572198"/>
                    <a:pt x="863754" y="35721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asic Layout">
  <p:cSld name="4_Basic Layout">
    <p:bg>
      <p:bgPr>
        <a:solidFill>
          <a:schemeClr val="accent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7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Google Shape;466;p127"/>
          <p:cNvSpPr/>
          <p:nvPr>
            <p:ph idx="3" type="pic"/>
          </p:nvPr>
        </p:nvSpPr>
        <p:spPr>
          <a:xfrm>
            <a:off x="539552" y="2070194"/>
            <a:ext cx="1728192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127"/>
          <p:cNvSpPr/>
          <p:nvPr/>
        </p:nvSpPr>
        <p:spPr>
          <a:xfrm>
            <a:off x="2824303" y="1439512"/>
            <a:ext cx="1536170" cy="15361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27"/>
          <p:cNvSpPr/>
          <p:nvPr/>
        </p:nvSpPr>
        <p:spPr>
          <a:xfrm>
            <a:off x="4917031" y="1439512"/>
            <a:ext cx="1536170" cy="15361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27"/>
          <p:cNvSpPr/>
          <p:nvPr/>
        </p:nvSpPr>
        <p:spPr>
          <a:xfrm>
            <a:off x="7009759" y="1439512"/>
            <a:ext cx="1536170" cy="15361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27"/>
          <p:cNvSpPr/>
          <p:nvPr/>
        </p:nvSpPr>
        <p:spPr>
          <a:xfrm>
            <a:off x="2824303" y="3135469"/>
            <a:ext cx="1536170" cy="15361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7"/>
          <p:cNvSpPr/>
          <p:nvPr/>
        </p:nvSpPr>
        <p:spPr>
          <a:xfrm>
            <a:off x="4917031" y="3135469"/>
            <a:ext cx="1536170" cy="15361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27"/>
          <p:cNvSpPr/>
          <p:nvPr/>
        </p:nvSpPr>
        <p:spPr>
          <a:xfrm>
            <a:off x="7009759" y="3135469"/>
            <a:ext cx="1536170" cy="15361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asic Layout">
  <p:cSld name="5_Basic Layout"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8"/>
          <p:cNvSpPr/>
          <p:nvPr/>
        </p:nvSpPr>
        <p:spPr>
          <a:xfrm>
            <a:off x="0" y="0"/>
            <a:ext cx="370790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28"/>
          <p:cNvSpPr txBox="1"/>
          <p:nvPr>
            <p:ph idx="1" type="body"/>
          </p:nvPr>
        </p:nvSpPr>
        <p:spPr>
          <a:xfrm>
            <a:off x="331922" y="51470"/>
            <a:ext cx="2051720" cy="2376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128"/>
          <p:cNvSpPr/>
          <p:nvPr>
            <p:ph idx="2" type="pic"/>
          </p:nvPr>
        </p:nvSpPr>
        <p:spPr>
          <a:xfrm>
            <a:off x="2844950" y="123478"/>
            <a:ext cx="1728192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8"/>
          <p:cNvSpPr/>
          <p:nvPr>
            <p:ph idx="3" type="pic"/>
          </p:nvPr>
        </p:nvSpPr>
        <p:spPr>
          <a:xfrm>
            <a:off x="2844950" y="1799098"/>
            <a:ext cx="1728192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128"/>
          <p:cNvSpPr/>
          <p:nvPr>
            <p:ph idx="4" type="pic"/>
          </p:nvPr>
        </p:nvSpPr>
        <p:spPr>
          <a:xfrm>
            <a:off x="2844950" y="3474719"/>
            <a:ext cx="1728192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128"/>
          <p:cNvSpPr/>
          <p:nvPr/>
        </p:nvSpPr>
        <p:spPr>
          <a:xfrm rot="10800000">
            <a:off x="993991" y="3219822"/>
            <a:ext cx="788078" cy="1631110"/>
          </a:xfrm>
          <a:custGeom>
            <a:rect b="b" l="l" r="r" t="t"/>
            <a:pathLst>
              <a:path extrusionOk="0" h="3572198" w="1725923">
                <a:moveTo>
                  <a:pt x="1102413" y="1964795"/>
                </a:moveTo>
                <a:lnTo>
                  <a:pt x="619087" y="1964795"/>
                </a:lnTo>
                <a:lnTo>
                  <a:pt x="619087" y="143855"/>
                </a:lnTo>
                <a:lnTo>
                  <a:pt x="619087" y="140749"/>
                </a:lnTo>
                <a:lnTo>
                  <a:pt x="622193" y="140749"/>
                </a:lnTo>
                <a:lnTo>
                  <a:pt x="762942" y="0"/>
                </a:lnTo>
                <a:lnTo>
                  <a:pt x="753417" y="1825378"/>
                </a:lnTo>
                <a:cubicBezTo>
                  <a:pt x="753417" y="1842524"/>
                  <a:pt x="767316" y="1856423"/>
                  <a:pt x="784462" y="1856423"/>
                </a:cubicBezTo>
                <a:cubicBezTo>
                  <a:pt x="801608" y="1856423"/>
                  <a:pt x="815507" y="1842524"/>
                  <a:pt x="815507" y="1825378"/>
                </a:cubicBezTo>
                <a:cubicBezTo>
                  <a:pt x="816913" y="1216919"/>
                  <a:pt x="824850" y="608459"/>
                  <a:pt x="826256" y="0"/>
                </a:cubicBezTo>
                <a:lnTo>
                  <a:pt x="898897" y="0"/>
                </a:lnTo>
                <a:lnTo>
                  <a:pt x="1102413" y="257962"/>
                </a:lnTo>
                <a:lnTo>
                  <a:pt x="1102413" y="435134"/>
                </a:lnTo>
                <a:lnTo>
                  <a:pt x="974435" y="554280"/>
                </a:lnTo>
                <a:lnTo>
                  <a:pt x="1102413" y="673428"/>
                </a:lnTo>
                <a:lnTo>
                  <a:pt x="1102413" y="802506"/>
                </a:lnTo>
                <a:lnTo>
                  <a:pt x="982216" y="921506"/>
                </a:lnTo>
                <a:lnTo>
                  <a:pt x="1102413" y="1040506"/>
                </a:lnTo>
                <a:lnTo>
                  <a:pt x="1102413" y="1148198"/>
                </a:lnTo>
                <a:lnTo>
                  <a:pt x="1016431" y="1262985"/>
                </a:lnTo>
                <a:lnTo>
                  <a:pt x="1102413" y="1377772"/>
                </a:lnTo>
                <a:lnTo>
                  <a:pt x="1102413" y="1511810"/>
                </a:lnTo>
                <a:lnTo>
                  <a:pt x="926889" y="1668154"/>
                </a:lnTo>
                <a:lnTo>
                  <a:pt x="1102413" y="1824498"/>
                </a:lnTo>
                <a:close/>
                <a:moveTo>
                  <a:pt x="831837" y="2445070"/>
                </a:moveTo>
                <a:lnTo>
                  <a:pt x="831837" y="2193610"/>
                </a:lnTo>
                <a:lnTo>
                  <a:pt x="579837" y="2193610"/>
                </a:lnTo>
                <a:lnTo>
                  <a:pt x="579837" y="2445070"/>
                </a:lnTo>
                <a:close/>
                <a:moveTo>
                  <a:pt x="1135469" y="2445070"/>
                </a:moveTo>
                <a:lnTo>
                  <a:pt x="1135469" y="2193610"/>
                </a:lnTo>
                <a:lnTo>
                  <a:pt x="883469" y="2193610"/>
                </a:lnTo>
                <a:lnTo>
                  <a:pt x="883469" y="2445070"/>
                </a:lnTo>
                <a:close/>
                <a:moveTo>
                  <a:pt x="831837" y="2738767"/>
                </a:moveTo>
                <a:lnTo>
                  <a:pt x="831837" y="2487307"/>
                </a:lnTo>
                <a:lnTo>
                  <a:pt x="579837" y="2487307"/>
                </a:lnTo>
                <a:lnTo>
                  <a:pt x="579837" y="2738767"/>
                </a:lnTo>
                <a:close/>
                <a:moveTo>
                  <a:pt x="1135469" y="2738767"/>
                </a:moveTo>
                <a:lnTo>
                  <a:pt x="1135469" y="2487307"/>
                </a:lnTo>
                <a:lnTo>
                  <a:pt x="883469" y="2487307"/>
                </a:lnTo>
                <a:lnTo>
                  <a:pt x="883469" y="2738767"/>
                </a:lnTo>
                <a:close/>
                <a:moveTo>
                  <a:pt x="858795" y="3306895"/>
                </a:moveTo>
                <a:lnTo>
                  <a:pt x="300360" y="2750307"/>
                </a:lnTo>
                <a:lnTo>
                  <a:pt x="302749" y="2750307"/>
                </a:lnTo>
                <a:lnTo>
                  <a:pt x="302749" y="2131254"/>
                </a:lnTo>
                <a:cubicBezTo>
                  <a:pt x="302749" y="2084411"/>
                  <a:pt x="340723" y="2046437"/>
                  <a:pt x="387566" y="2046437"/>
                </a:cubicBezTo>
                <a:lnTo>
                  <a:pt x="547717" y="2046437"/>
                </a:lnTo>
                <a:lnTo>
                  <a:pt x="568126" y="1964796"/>
                </a:lnTo>
                <a:lnTo>
                  <a:pt x="1153373" y="1964796"/>
                </a:lnTo>
                <a:lnTo>
                  <a:pt x="1173782" y="2046437"/>
                </a:lnTo>
                <a:lnTo>
                  <a:pt x="1333932" y="2046437"/>
                </a:lnTo>
                <a:cubicBezTo>
                  <a:pt x="1380775" y="2046437"/>
                  <a:pt x="1418749" y="2084411"/>
                  <a:pt x="1418749" y="2131254"/>
                </a:cubicBezTo>
                <a:lnTo>
                  <a:pt x="1418749" y="2751832"/>
                </a:lnTo>
                <a:lnTo>
                  <a:pt x="1414832" y="2751832"/>
                </a:lnTo>
                <a:close/>
                <a:moveTo>
                  <a:pt x="863754" y="3572198"/>
                </a:moveTo>
                <a:lnTo>
                  <a:pt x="862962" y="3572044"/>
                </a:lnTo>
                <a:lnTo>
                  <a:pt x="862170" y="3572198"/>
                </a:lnTo>
                <a:cubicBezTo>
                  <a:pt x="839670" y="3572198"/>
                  <a:pt x="817170" y="3563614"/>
                  <a:pt x="800003" y="3546448"/>
                </a:cubicBezTo>
                <a:lnTo>
                  <a:pt x="796872" y="3541733"/>
                </a:lnTo>
                <a:lnTo>
                  <a:pt x="25750" y="2770611"/>
                </a:lnTo>
                <a:cubicBezTo>
                  <a:pt x="-8584" y="2736277"/>
                  <a:pt x="-8584" y="2680611"/>
                  <a:pt x="25750" y="2646277"/>
                </a:cubicBezTo>
                <a:cubicBezTo>
                  <a:pt x="60083" y="2611944"/>
                  <a:pt x="115750" y="2611944"/>
                  <a:pt x="150083" y="2646277"/>
                </a:cubicBezTo>
                <a:lnTo>
                  <a:pt x="862962" y="3359155"/>
                </a:lnTo>
                <a:lnTo>
                  <a:pt x="1575840" y="2646277"/>
                </a:lnTo>
                <a:cubicBezTo>
                  <a:pt x="1610173" y="2611944"/>
                  <a:pt x="1665840" y="2611944"/>
                  <a:pt x="1700173" y="2646277"/>
                </a:cubicBezTo>
                <a:cubicBezTo>
                  <a:pt x="1734507" y="2680611"/>
                  <a:pt x="1734507" y="2736277"/>
                  <a:pt x="1700173" y="2770611"/>
                </a:cubicBezTo>
                <a:lnTo>
                  <a:pt x="929051" y="3541733"/>
                </a:lnTo>
                <a:lnTo>
                  <a:pt x="925920" y="3546448"/>
                </a:lnTo>
                <a:cubicBezTo>
                  <a:pt x="908753" y="3563614"/>
                  <a:pt x="886253" y="3572198"/>
                  <a:pt x="863754" y="35721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asic Layout">
  <p:cSld name="6_Basic Layout"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29"/>
          <p:cNvSpPr/>
          <p:nvPr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29"/>
          <p:cNvSpPr/>
          <p:nvPr>
            <p:ph idx="2" type="pic"/>
          </p:nvPr>
        </p:nvSpPr>
        <p:spPr>
          <a:xfrm>
            <a:off x="0" y="2121243"/>
            <a:ext cx="9144000" cy="26326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3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2519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Basic Layout">
  <p:cSld name="7_Basic Layout"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1"/>
          <p:cNvSpPr/>
          <p:nvPr/>
        </p:nvSpPr>
        <p:spPr>
          <a:xfrm>
            <a:off x="360000" y="360001"/>
            <a:ext cx="2700000" cy="44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1"/>
          <p:cNvSpPr/>
          <p:nvPr/>
        </p:nvSpPr>
        <p:spPr>
          <a:xfrm>
            <a:off x="6077724" y="360001"/>
            <a:ext cx="2700000" cy="442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31"/>
          <p:cNvSpPr/>
          <p:nvPr>
            <p:ph idx="2" type="pic"/>
          </p:nvPr>
        </p:nvSpPr>
        <p:spPr>
          <a:xfrm>
            <a:off x="3218862" y="360001"/>
            <a:ext cx="2700000" cy="442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Basic Layout">
  <p:cSld name="13_Basic Layout">
    <p:bg>
      <p:bgPr>
        <a:solidFill>
          <a:schemeClr val="accen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2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Google Shape;491;p132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132"/>
          <p:cNvSpPr/>
          <p:nvPr>
            <p:ph idx="3" type="pic"/>
          </p:nvPr>
        </p:nvSpPr>
        <p:spPr>
          <a:xfrm>
            <a:off x="546867" y="2426592"/>
            <a:ext cx="2160240" cy="2160240"/>
          </a:xfrm>
          <a:prstGeom prst="ellipse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132"/>
          <p:cNvSpPr/>
          <p:nvPr>
            <p:ph idx="4" type="pic"/>
          </p:nvPr>
        </p:nvSpPr>
        <p:spPr>
          <a:xfrm>
            <a:off x="3492451" y="1464654"/>
            <a:ext cx="2160240" cy="2160240"/>
          </a:xfrm>
          <a:prstGeom prst="ellipse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132"/>
          <p:cNvSpPr/>
          <p:nvPr>
            <p:ph idx="5" type="pic"/>
          </p:nvPr>
        </p:nvSpPr>
        <p:spPr>
          <a:xfrm>
            <a:off x="6416090" y="2426592"/>
            <a:ext cx="2160240" cy="2160240"/>
          </a:xfrm>
          <a:prstGeom prst="ellipse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132"/>
          <p:cNvSpPr/>
          <p:nvPr/>
        </p:nvSpPr>
        <p:spPr>
          <a:xfrm>
            <a:off x="0" y="987574"/>
            <a:ext cx="9144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32"/>
          <p:cNvSpPr/>
          <p:nvPr/>
        </p:nvSpPr>
        <p:spPr>
          <a:xfrm>
            <a:off x="8229600" y="987574"/>
            <a:ext cx="9144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Basic Layout">
  <p:cSld name="9_Basic Layout"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33"/>
          <p:cNvGrpSpPr/>
          <p:nvPr/>
        </p:nvGrpSpPr>
        <p:grpSpPr>
          <a:xfrm>
            <a:off x="3377124" y="506012"/>
            <a:ext cx="2376264" cy="4104459"/>
            <a:chOff x="2627784" y="1825002"/>
            <a:chExt cx="1198166" cy="2069560"/>
          </a:xfrm>
        </p:grpSpPr>
        <p:sp>
          <p:nvSpPr>
            <p:cNvPr id="500" name="Google Shape;500;p13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33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" name="Google Shape;502;p133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503" name="Google Shape;503;p133"/>
              <p:cNvSpPr/>
              <p:nvPr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25400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33"/>
              <p:cNvSpPr/>
              <p:nvPr/>
            </p:nvSpPr>
            <p:spPr>
              <a:xfrm>
                <a:off x="2505251" y="5208531"/>
                <a:ext cx="87734" cy="97215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5" name="Google Shape;505;p133"/>
          <p:cNvSpPr/>
          <p:nvPr>
            <p:ph idx="2" type="pic"/>
          </p:nvPr>
        </p:nvSpPr>
        <p:spPr>
          <a:xfrm>
            <a:off x="3526036" y="843562"/>
            <a:ext cx="2091935" cy="32985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34"/>
          <p:cNvSpPr txBox="1"/>
          <p:nvPr>
            <p:ph idx="1" type="body"/>
          </p:nvPr>
        </p:nvSpPr>
        <p:spPr>
          <a:xfrm>
            <a:off x="242646" y="92613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68"/>
          <p:cNvSpPr txBox="1"/>
          <p:nvPr>
            <p:ph type="title"/>
          </p:nvPr>
        </p:nvSpPr>
        <p:spPr>
          <a:xfrm>
            <a:off x="457213" y="205996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800"/>
              <a:buFont typeface="Calibri"/>
              <a:buNone/>
              <a:defRPr sz="38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sets Layout">
  <p:cSld name="icon sets Layou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5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Google Shape;510;p135"/>
          <p:cNvSpPr/>
          <p:nvPr/>
        </p:nvSpPr>
        <p:spPr>
          <a:xfrm>
            <a:off x="354010" y="1131591"/>
            <a:ext cx="2849840" cy="364917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35"/>
          <p:cNvSpPr/>
          <p:nvPr/>
        </p:nvSpPr>
        <p:spPr>
          <a:xfrm>
            <a:off x="531933" y="1347504"/>
            <a:ext cx="108520" cy="3240473"/>
          </a:xfrm>
          <a:prstGeom prst="roundRect">
            <a:avLst>
              <a:gd fmla="val 50000" name="adj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35"/>
          <p:cNvSpPr/>
          <p:nvPr/>
        </p:nvSpPr>
        <p:spPr>
          <a:xfrm rot="5400000">
            <a:off x="2592646" y="1238205"/>
            <a:ext cx="502331" cy="50233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4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4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136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26" name="Google Shape;526;p13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13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13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13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2" name="Google Shape;532;p13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13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3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38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38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8" name="Google Shape;538;p13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3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13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3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13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13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3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13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4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14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51" name="Google Shape;551;p14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140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53" name="Google Shape;553;p140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4" name="Google Shape;554;p14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4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4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4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14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14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14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42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65" name="Google Shape;565;p142"/>
          <p:cNvSpPr txBox="1"/>
          <p:nvPr>
            <p:ph idx="2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66" name="Google Shape;566;p14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4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4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43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143"/>
          <p:cNvSpPr txBox="1"/>
          <p:nvPr>
            <p:ph idx="1" type="body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73" name="Google Shape;573;p14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4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14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Only">
  <p:cSld name="2_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9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9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69"/>
          <p:cNvSpPr txBox="1"/>
          <p:nvPr>
            <p:ph type="title"/>
          </p:nvPr>
        </p:nvSpPr>
        <p:spPr>
          <a:xfrm>
            <a:off x="457213" y="205996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800"/>
              <a:buFont typeface="Calibri"/>
              <a:buNone/>
              <a:defRPr sz="38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9"/>
          <p:cNvSpPr txBox="1"/>
          <p:nvPr>
            <p:ph idx="1" type="body"/>
          </p:nvPr>
        </p:nvSpPr>
        <p:spPr>
          <a:xfrm>
            <a:off x="457213" y="742950"/>
            <a:ext cx="8229601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7F7F7F"/>
              </a:buClr>
              <a:buSzPts val="1900"/>
              <a:buNone/>
              <a:defRPr sz="19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14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4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14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4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5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145"/>
          <p:cNvSpPr txBox="1"/>
          <p:nvPr>
            <p:ph idx="1" type="body"/>
          </p:nvPr>
        </p:nvSpPr>
        <p:spPr>
          <a:xfrm rot="5400000">
            <a:off x="1349575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5" name="Google Shape;585;p14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14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4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46"/>
          <p:cNvSpPr txBox="1"/>
          <p:nvPr>
            <p:ph type="title"/>
          </p:nvPr>
        </p:nvSpPr>
        <p:spPr>
          <a:xfrm>
            <a:off x="2414008" y="2153033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4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4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4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1" name="Google Shape;601;p4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4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4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4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06" name="Google Shape;606;p14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4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14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14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4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4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4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9"/>
          <p:cNvSpPr txBox="1"/>
          <p:nvPr>
            <p:ph type="title"/>
          </p:nvPr>
        </p:nvSpPr>
        <p:spPr>
          <a:xfrm>
            <a:off x="623887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149"/>
          <p:cNvSpPr txBox="1"/>
          <p:nvPr>
            <p:ph idx="1" type="body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8" name="Google Shape;618;p14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14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14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15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50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5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5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15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1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151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1" name="Google Shape;631;p151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51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475" spcFirstLastPara="1" rIns="684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3" name="Google Shape;633;p151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5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15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5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15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15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15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6.xml"/><Relationship Id="rId13" Type="http://schemas.openxmlformats.org/officeDocument/2006/relationships/theme" Target="../theme/theme17.xml"/><Relationship Id="rId1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8.xml"/><Relationship Id="rId13" Type="http://schemas.openxmlformats.org/officeDocument/2006/relationships/theme" Target="../theme/theme14.xml"/><Relationship Id="rId1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1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/Relationships>
</file>

<file path=ppt/slideMasters/_rels/slideMaster1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18" Type="http://schemas.openxmlformats.org/officeDocument/2006/relationships/theme" Target="../theme/theme10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/Relationships>
</file>

<file path=ppt/slideMasters/_rels/slideMaster1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/Relationships>
</file>

<file path=ppt/slideMasters/_rels/slideMaster1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6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94.xml"/></Relationships>
</file>

<file path=ppt/slideMasters/_rels/slideMaster1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/Relationships>
</file>

<file path=ppt/slideMasters/_rels/slideMaster1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18" Type="http://schemas.openxmlformats.org/officeDocument/2006/relationships/theme" Target="../theme/theme15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theme" Target="../theme/theme18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8.xml"/><Relationship Id="rId17" Type="http://schemas.openxmlformats.org/officeDocument/2006/relationships/theme" Target="../theme/theme11.xml"/><Relationship Id="rId1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7000">
              <a:schemeClr val="lt1"/>
            </a:gs>
            <a:gs pos="100000">
              <a:srgbClr val="EEEEE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7213" y="205996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457213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4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4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4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4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p4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5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5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5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5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7000">
              <a:schemeClr val="lt1"/>
            </a:gs>
            <a:gs pos="100000">
              <a:srgbClr val="EEEEE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2"/>
          <p:cNvSpPr txBox="1"/>
          <p:nvPr>
            <p:ph type="title"/>
          </p:nvPr>
        </p:nvSpPr>
        <p:spPr>
          <a:xfrm>
            <a:off x="457206" y="205992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p52"/>
          <p:cNvSpPr txBox="1"/>
          <p:nvPr>
            <p:ph idx="1" type="body"/>
          </p:nvPr>
        </p:nvSpPr>
        <p:spPr>
          <a:xfrm>
            <a:off x="457206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5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52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52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7000">
              <a:schemeClr val="lt1"/>
            </a:gs>
            <a:gs pos="100000">
              <a:srgbClr val="EEEEE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4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54"/>
          <p:cNvSpPr txBox="1"/>
          <p:nvPr>
            <p:ph idx="1" type="body"/>
          </p:nvPr>
        </p:nvSpPr>
        <p:spPr>
          <a:xfrm>
            <a:off x="457218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5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54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54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300" spcFirstLastPara="1" rIns="91300" wrap="square" tIns="45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7" name="Google Shape;1217;p5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5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5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5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5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7" name="Google Shape;1297;p5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5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5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5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F2F2F2"/>
            </a:gs>
          </a:gsLst>
          <a:lin ang="5400000" scaled="0"/>
        </a:gra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7" name="Google Shape;1377;p6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p6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6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6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7000">
              <a:schemeClr val="lt1"/>
            </a:gs>
            <a:gs pos="100000">
              <a:srgbClr val="EEEEE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457218" y="206004"/>
            <a:ext cx="8229601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457218" y="853820"/>
            <a:ext cx="8229601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50" spcFirstLastPara="1" rIns="68450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11" type="ftr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6553202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50" spcFirstLastPara="1" rIns="6845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457200" y="205980"/>
            <a:ext cx="8229600" cy="533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Calibri"/>
              <a:buNone/>
              <a:defRPr b="0" i="0" sz="2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3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3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3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3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3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3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3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3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3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Google Shape;515;p4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4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4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4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4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4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6000">
              <a:srgbClr val="F2F2F2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p4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hyperlink" Target="https://www.facebook.com/StrategicErp-214200905598493/" TargetMode="External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hyperlink" Target="http://strategicerpsoftware.blogspot.in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://www.strategicerp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56.png"/><Relationship Id="rId13" Type="http://schemas.openxmlformats.org/officeDocument/2006/relationships/image" Target="../media/image58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18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gif"/><Relationship Id="rId8" Type="http://schemas.openxmlformats.org/officeDocument/2006/relationships/image" Target="../media/image5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1.jpg"/><Relationship Id="rId4" Type="http://schemas.openxmlformats.org/officeDocument/2006/relationships/image" Target="../media/image63.png"/><Relationship Id="rId5" Type="http://schemas.openxmlformats.org/officeDocument/2006/relationships/image" Target="../media/image59.png"/><Relationship Id="rId6" Type="http://schemas.openxmlformats.org/officeDocument/2006/relationships/image" Target="../media/image62.png"/><Relationship Id="rId7" Type="http://schemas.openxmlformats.org/officeDocument/2006/relationships/image" Target="../media/image6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25.jp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7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2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9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"/>
          <p:cNvGrpSpPr/>
          <p:nvPr/>
        </p:nvGrpSpPr>
        <p:grpSpPr>
          <a:xfrm>
            <a:off x="4495800" y="3028952"/>
            <a:ext cx="4648200" cy="609599"/>
            <a:chOff x="3269174" y="7920639"/>
            <a:chExt cx="8951530" cy="1840296"/>
          </a:xfrm>
        </p:grpSpPr>
        <p:sp>
          <p:nvSpPr>
            <p:cNvPr id="1460" name="Google Shape;1460;p1"/>
            <p:cNvSpPr/>
            <p:nvPr/>
          </p:nvSpPr>
          <p:spPr>
            <a:xfrm>
              <a:off x="4290008" y="7920639"/>
              <a:ext cx="7930697" cy="1817439"/>
            </a:xfrm>
            <a:prstGeom prst="rect">
              <a:avLst/>
            </a:prstGeom>
            <a:solidFill>
              <a:schemeClr val="dk1">
                <a:alpha val="1725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b="0" i="0" lang="en-US" sz="4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PPM</a:t>
              </a:r>
              <a:endPara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"/>
            <p:cNvSpPr/>
            <p:nvPr/>
          </p:nvSpPr>
          <p:spPr>
            <a:xfrm rot="-5400000">
              <a:off x="2871951" y="8340720"/>
              <a:ext cx="1817439" cy="1022992"/>
            </a:xfrm>
            <a:prstGeom prst="rtTriangle">
              <a:avLst/>
            </a:prstGeom>
            <a:solidFill>
              <a:schemeClr val="dk1">
                <a:alpha val="1725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2" name="Google Shape;1462;p1"/>
          <p:cNvSpPr txBox="1"/>
          <p:nvPr/>
        </p:nvSpPr>
        <p:spPr>
          <a:xfrm>
            <a:off x="5029203" y="4095753"/>
            <a:ext cx="184674" cy="3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1"/>
          <p:cNvSpPr/>
          <p:nvPr/>
        </p:nvSpPr>
        <p:spPr>
          <a:xfrm>
            <a:off x="5638802" y="4629151"/>
            <a:ext cx="1502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Follow us on 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ownloads\facebook_icon.png" id="1464" name="Google Shape;1464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6601" y="4596209"/>
            <a:ext cx="457200" cy="458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images for ppt\Blogger-Icon.png" id="1465" name="Google Shape;1465;p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6200" y="455295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globe-icons-01.png" id="1466" name="Google Shape;1466;p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05802" y="4516439"/>
            <a:ext cx="627063" cy="627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StrategicERP.png" id="1467" name="Google Shape;1467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86400" y="742951"/>
            <a:ext cx="2895600" cy="10297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1"/>
          <p:cNvSpPr/>
          <p:nvPr/>
        </p:nvSpPr>
        <p:spPr>
          <a:xfrm>
            <a:off x="0" y="0"/>
            <a:ext cx="3048000" cy="5143500"/>
          </a:xfrm>
          <a:prstGeom prst="chevron">
            <a:avLst>
              <a:gd fmla="val 50000" name="adj"/>
            </a:avLst>
          </a:prstGeom>
          <a:solidFill>
            <a:schemeClr val="dk1">
              <a:alpha val="43529"/>
            </a:schemeClr>
          </a:solidFill>
          <a:ln cap="flat" cmpd="sng" w="25400">
            <a:solidFill>
              <a:srgbClr val="0558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564" name="Google Shape;15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590557"/>
            <a:ext cx="6781800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10"/>
          <p:cNvSpPr txBox="1"/>
          <p:nvPr/>
        </p:nvSpPr>
        <p:spPr>
          <a:xfrm>
            <a:off x="228600" y="114334"/>
            <a:ext cx="3501642" cy="40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PPM Module Flow | ERP Admin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6" name="Google Shape;1566;p10"/>
          <p:cNvCxnSpPr/>
          <p:nvPr/>
        </p:nvCxnSpPr>
        <p:spPr>
          <a:xfrm rot="10800000">
            <a:off x="1524000" y="1120973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67" name="Google Shape;1567;p10"/>
          <p:cNvSpPr txBox="1"/>
          <p:nvPr/>
        </p:nvSpPr>
        <p:spPr>
          <a:xfrm>
            <a:off x="542652" y="968584"/>
            <a:ext cx="994979" cy="31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ERP Admin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0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yash patel\Desktop\real estate medium anap 2018\erp admin module.PNG" id="1569" name="Google Shape;15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666750"/>
            <a:ext cx="66294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574" name="Google Shape;15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Google Shape;1575;p11"/>
          <p:cNvSpPr txBox="1"/>
          <p:nvPr/>
        </p:nvSpPr>
        <p:spPr>
          <a:xfrm>
            <a:off x="228602" y="68818"/>
            <a:ext cx="4578284" cy="40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PPM Module Flow | Project Engineering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6" name="Google Shape;1576;p11"/>
          <p:cNvCxnSpPr/>
          <p:nvPr/>
        </p:nvCxnSpPr>
        <p:spPr>
          <a:xfrm rot="10800000">
            <a:off x="1524000" y="1126927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77" name="Google Shape;1577;p11"/>
          <p:cNvSpPr txBox="1"/>
          <p:nvPr/>
        </p:nvSpPr>
        <p:spPr>
          <a:xfrm>
            <a:off x="838207" y="971550"/>
            <a:ext cx="1091921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Project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Engineering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11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1"/>
          <p:cNvSpPr/>
          <p:nvPr/>
        </p:nvSpPr>
        <p:spPr>
          <a:xfrm rot="10800000">
            <a:off x="152406" y="2190750"/>
            <a:ext cx="1752601" cy="1905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>
              <a:alpha val="18431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11"/>
          <p:cNvSpPr txBox="1"/>
          <p:nvPr/>
        </p:nvSpPr>
        <p:spPr>
          <a:xfrm>
            <a:off x="182247" y="2266958"/>
            <a:ext cx="1767812" cy="2369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Manage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Activities,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Drawings,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Delays,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Graphical DPR,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Material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Labour Monthly Breakup,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Summary,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Outward Cashflow.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project er module.PNG" id="1581" name="Google Shape;15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586" name="Google Shape;15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7" name="Google Shape;1587;p12"/>
          <p:cNvCxnSpPr/>
          <p:nvPr/>
        </p:nvCxnSpPr>
        <p:spPr>
          <a:xfrm rot="10800000">
            <a:off x="1524000" y="885170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88" name="Google Shape;1588;p12"/>
          <p:cNvSpPr txBox="1"/>
          <p:nvPr/>
        </p:nvSpPr>
        <p:spPr>
          <a:xfrm>
            <a:off x="228602" y="68818"/>
            <a:ext cx="3988065" cy="40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Reports | Project Engineering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12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12"/>
          <p:cNvSpPr txBox="1"/>
          <p:nvPr/>
        </p:nvSpPr>
        <p:spPr>
          <a:xfrm>
            <a:off x="152410" y="742950"/>
            <a:ext cx="1428873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Bar Chart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12"/>
          <p:cNvSpPr/>
          <p:nvPr/>
        </p:nvSpPr>
        <p:spPr>
          <a:xfrm>
            <a:off x="152400" y="2419350"/>
            <a:ext cx="1828800" cy="14478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12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12"/>
          <p:cNvSpPr txBox="1"/>
          <p:nvPr/>
        </p:nvSpPr>
        <p:spPr>
          <a:xfrm>
            <a:off x="312081" y="1951707"/>
            <a:ext cx="1196245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Critical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4" name="Google Shape;1594;p12"/>
          <p:cNvSpPr txBox="1"/>
          <p:nvPr/>
        </p:nvSpPr>
        <p:spPr>
          <a:xfrm>
            <a:off x="76202" y="2277140"/>
            <a:ext cx="1931638" cy="2754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Snapshot Bar Chart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Engineering Report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Daily Labour Report 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Thumb Rule Report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Abstract Summary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Reconciliation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project er mis.PNG" id="1595" name="Google Shape;15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00" name="Google Shape;16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1" name="Google Shape;1601;p13"/>
          <p:cNvCxnSpPr/>
          <p:nvPr/>
        </p:nvCxnSpPr>
        <p:spPr>
          <a:xfrm rot="10800000">
            <a:off x="1524000" y="1375906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02" name="Google Shape;1602;p13"/>
          <p:cNvSpPr txBox="1"/>
          <p:nvPr/>
        </p:nvSpPr>
        <p:spPr>
          <a:xfrm>
            <a:off x="228600" y="68819"/>
            <a:ext cx="4619092" cy="40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 Reports | Project Engineering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13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13"/>
          <p:cNvSpPr txBox="1"/>
          <p:nvPr/>
        </p:nvSpPr>
        <p:spPr>
          <a:xfrm>
            <a:off x="318166" y="1147306"/>
            <a:ext cx="1289411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13"/>
          <p:cNvSpPr/>
          <p:nvPr/>
        </p:nvSpPr>
        <p:spPr>
          <a:xfrm>
            <a:off x="14878" y="2419350"/>
            <a:ext cx="1981200" cy="15240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13"/>
          <p:cNvSpPr/>
          <p:nvPr/>
        </p:nvSpPr>
        <p:spPr>
          <a:xfrm>
            <a:off x="14878" y="1962150"/>
            <a:ext cx="19812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13"/>
          <p:cNvSpPr txBox="1"/>
          <p:nvPr/>
        </p:nvSpPr>
        <p:spPr>
          <a:xfrm>
            <a:off x="258280" y="1940949"/>
            <a:ext cx="1236320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 Critical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13"/>
          <p:cNvSpPr txBox="1"/>
          <p:nvPr/>
        </p:nvSpPr>
        <p:spPr>
          <a:xfrm>
            <a:off x="-76201" y="2392800"/>
            <a:ext cx="20724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 Wise Costing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Summary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Month Wise  Costing Summary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 Vs AC Vs ETC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projecr er dashboard.PNG" id="1609" name="Google Shape;160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14" name="Google Shape;16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14"/>
          <p:cNvSpPr txBox="1"/>
          <p:nvPr/>
        </p:nvSpPr>
        <p:spPr>
          <a:xfrm>
            <a:off x="228605" y="68819"/>
            <a:ext cx="4549862" cy="40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PPM Module Flow | Sites Management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6" name="Google Shape;1616;p14"/>
          <p:cNvCxnSpPr/>
          <p:nvPr/>
        </p:nvCxnSpPr>
        <p:spPr>
          <a:xfrm rot="10800000">
            <a:off x="1524000" y="1126927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17" name="Google Shape;1617;p14"/>
          <p:cNvSpPr txBox="1"/>
          <p:nvPr/>
        </p:nvSpPr>
        <p:spPr>
          <a:xfrm>
            <a:off x="430482" y="895350"/>
            <a:ext cx="1245874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14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14"/>
          <p:cNvSpPr/>
          <p:nvPr/>
        </p:nvSpPr>
        <p:spPr>
          <a:xfrm rot="10800000">
            <a:off x="152406" y="2190750"/>
            <a:ext cx="1752601" cy="1905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>
              <a:alpha val="18431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14"/>
          <p:cNvSpPr txBox="1"/>
          <p:nvPr/>
        </p:nvSpPr>
        <p:spPr>
          <a:xfrm>
            <a:off x="182247" y="2266950"/>
            <a:ext cx="1771338" cy="1754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Manage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SRN – Measurement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Abstract,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Purchase Requisition,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Goods Received Notes,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site mgt module.PNG" id="1621" name="Google Shape;16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26" name="Google Shape;16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7" name="Google Shape;1627;p15"/>
          <p:cNvCxnSpPr/>
          <p:nvPr/>
        </p:nvCxnSpPr>
        <p:spPr>
          <a:xfrm rot="10800000">
            <a:off x="1524000" y="971550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28" name="Google Shape;1628;p15"/>
          <p:cNvSpPr txBox="1"/>
          <p:nvPr/>
        </p:nvSpPr>
        <p:spPr>
          <a:xfrm>
            <a:off x="228601" y="68819"/>
            <a:ext cx="3925376" cy="40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Reports | Sites Management 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15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15"/>
          <p:cNvSpPr txBox="1"/>
          <p:nvPr/>
        </p:nvSpPr>
        <p:spPr>
          <a:xfrm>
            <a:off x="506543" y="829330"/>
            <a:ext cx="1017414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 vs Issue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15"/>
          <p:cNvSpPr/>
          <p:nvPr/>
        </p:nvSpPr>
        <p:spPr>
          <a:xfrm>
            <a:off x="152400" y="2419350"/>
            <a:ext cx="1828800" cy="14478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15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15"/>
          <p:cNvSpPr txBox="1"/>
          <p:nvPr/>
        </p:nvSpPr>
        <p:spPr>
          <a:xfrm>
            <a:off x="258285" y="1940949"/>
            <a:ext cx="1196245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Critical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15"/>
          <p:cNvSpPr txBox="1"/>
          <p:nvPr/>
        </p:nvSpPr>
        <p:spPr>
          <a:xfrm>
            <a:off x="76200" y="2277150"/>
            <a:ext cx="22770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Stock Ledger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Stock Report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Pending PRs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Pending Pos for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Goods Received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site mgt mis.PNG" id="1635" name="Google Shape;16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799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40" name="Google Shape;16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135" y="666757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1" name="Google Shape;1641;p16"/>
          <p:cNvCxnSpPr/>
          <p:nvPr/>
        </p:nvCxnSpPr>
        <p:spPr>
          <a:xfrm rot="10800000">
            <a:off x="1524000" y="1352550"/>
            <a:ext cx="1752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42" name="Google Shape;1642;p16"/>
          <p:cNvSpPr txBox="1"/>
          <p:nvPr/>
        </p:nvSpPr>
        <p:spPr>
          <a:xfrm>
            <a:off x="228604" y="68819"/>
            <a:ext cx="4479695" cy="40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 Reports | Sites Management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16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16"/>
          <p:cNvSpPr txBox="1"/>
          <p:nvPr/>
        </p:nvSpPr>
        <p:spPr>
          <a:xfrm>
            <a:off x="228601" y="1223506"/>
            <a:ext cx="1334295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Wise PR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16"/>
          <p:cNvSpPr/>
          <p:nvPr/>
        </p:nvSpPr>
        <p:spPr>
          <a:xfrm>
            <a:off x="152400" y="2419350"/>
            <a:ext cx="1828800" cy="15240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16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16"/>
          <p:cNvSpPr txBox="1"/>
          <p:nvPr/>
        </p:nvSpPr>
        <p:spPr>
          <a:xfrm>
            <a:off x="258297" y="1951707"/>
            <a:ext cx="1236320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 Critical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16"/>
          <p:cNvSpPr txBox="1"/>
          <p:nvPr/>
        </p:nvSpPr>
        <p:spPr>
          <a:xfrm>
            <a:off x="76200" y="2319337"/>
            <a:ext cx="1748448" cy="2108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Store Aging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Stock in Hand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Stock Aging Report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site mgt dashboard.PNG" id="1649" name="Google Shape;16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54" name="Google Shape;16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real estate medium anap 2018\purchase mgt module.PNG" id="1655" name="Google Shape;16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6" name="Google Shape;1656;p17"/>
          <p:cNvCxnSpPr/>
          <p:nvPr/>
        </p:nvCxnSpPr>
        <p:spPr>
          <a:xfrm rot="10800000">
            <a:off x="1524000" y="1126927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57" name="Google Shape;1657;p17"/>
          <p:cNvSpPr txBox="1"/>
          <p:nvPr/>
        </p:nvSpPr>
        <p:spPr>
          <a:xfrm>
            <a:off x="228601" y="68819"/>
            <a:ext cx="5012921" cy="40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PPM Module Flow | Purchase Management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17"/>
          <p:cNvSpPr txBox="1"/>
          <p:nvPr/>
        </p:nvSpPr>
        <p:spPr>
          <a:xfrm>
            <a:off x="430482" y="895350"/>
            <a:ext cx="1245874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Purchase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17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17"/>
          <p:cNvSpPr/>
          <p:nvPr/>
        </p:nvSpPr>
        <p:spPr>
          <a:xfrm rot="10800000">
            <a:off x="152406" y="2190750"/>
            <a:ext cx="1752601" cy="1905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>
              <a:alpha val="18431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17"/>
          <p:cNvSpPr txBox="1"/>
          <p:nvPr/>
        </p:nvSpPr>
        <p:spPr>
          <a:xfrm>
            <a:off x="182250" y="2266956"/>
            <a:ext cx="1701512" cy="249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Manage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Purchase Requisition,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Pending Requisition,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Comparative Statement,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Shortlist Vendor,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Purchase Order 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Advance Payment,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P.O Closing Quantity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Vendor Evaluation.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66" name="Google Shape;16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7" name="Google Shape;1667;p18"/>
          <p:cNvCxnSpPr/>
          <p:nvPr/>
        </p:nvCxnSpPr>
        <p:spPr>
          <a:xfrm rot="10800000">
            <a:off x="1524000" y="971550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68" name="Google Shape;1668;p18"/>
          <p:cNvSpPr txBox="1"/>
          <p:nvPr/>
        </p:nvSpPr>
        <p:spPr>
          <a:xfrm>
            <a:off x="228600" y="68819"/>
            <a:ext cx="4384412" cy="40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Reports | Purchase Management 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18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8"/>
          <p:cNvSpPr txBox="1"/>
          <p:nvPr/>
        </p:nvSpPr>
        <p:spPr>
          <a:xfrm>
            <a:off x="152410" y="666750"/>
            <a:ext cx="1670413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GRN vs Purchase Bill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18"/>
          <p:cNvSpPr/>
          <p:nvPr/>
        </p:nvSpPr>
        <p:spPr>
          <a:xfrm>
            <a:off x="152400" y="2419350"/>
            <a:ext cx="1828800" cy="14478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8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8"/>
          <p:cNvSpPr txBox="1"/>
          <p:nvPr/>
        </p:nvSpPr>
        <p:spPr>
          <a:xfrm>
            <a:off x="355110" y="1951707"/>
            <a:ext cx="1196245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Critical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8"/>
          <p:cNvSpPr txBox="1"/>
          <p:nvPr/>
        </p:nvSpPr>
        <p:spPr>
          <a:xfrm>
            <a:off x="76203" y="2277140"/>
            <a:ext cx="1862260" cy="267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Supplier Ledger 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Indent Register 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 Register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 vs GRN Analysis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 vs PO vs GRN vs PB</a:t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Analysis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purchase mis.PNG" id="1675" name="Google Shape;16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80" name="Google Shape;16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1" name="Google Shape;1681;p19"/>
          <p:cNvCxnSpPr/>
          <p:nvPr/>
        </p:nvCxnSpPr>
        <p:spPr>
          <a:xfrm rot="10800000">
            <a:off x="1524000" y="1428750"/>
            <a:ext cx="1600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82" name="Google Shape;1682;p19"/>
          <p:cNvSpPr txBox="1"/>
          <p:nvPr/>
        </p:nvSpPr>
        <p:spPr>
          <a:xfrm>
            <a:off x="228600" y="68819"/>
            <a:ext cx="4996438" cy="40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 Reports | Purchase  Management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19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9"/>
          <p:cNvSpPr txBox="1"/>
          <p:nvPr/>
        </p:nvSpPr>
        <p:spPr>
          <a:xfrm>
            <a:off x="228601" y="1286550"/>
            <a:ext cx="1354557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Purchase Order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19"/>
          <p:cNvSpPr/>
          <p:nvPr/>
        </p:nvSpPr>
        <p:spPr>
          <a:xfrm>
            <a:off x="152400" y="2419350"/>
            <a:ext cx="1828800" cy="15240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19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9"/>
          <p:cNvSpPr txBox="1"/>
          <p:nvPr/>
        </p:nvSpPr>
        <p:spPr>
          <a:xfrm>
            <a:off x="258314" y="1951707"/>
            <a:ext cx="1196245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Critical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19"/>
          <p:cNvSpPr txBox="1"/>
          <p:nvPr/>
        </p:nvSpPr>
        <p:spPr>
          <a:xfrm>
            <a:off x="76207" y="2319348"/>
            <a:ext cx="1990500" cy="116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Project Wise Purchase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purchase mgt dashboard.PNG" id="1689" name="Google Shape;168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2"/>
          <p:cNvSpPr/>
          <p:nvPr/>
        </p:nvSpPr>
        <p:spPr>
          <a:xfrm>
            <a:off x="457200" y="285750"/>
            <a:ext cx="8305800" cy="750642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2"/>
          <p:cNvSpPr txBox="1"/>
          <p:nvPr/>
        </p:nvSpPr>
        <p:spPr>
          <a:xfrm>
            <a:off x="2743201" y="361950"/>
            <a:ext cx="3389865" cy="5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StrategicERP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2"/>
          <p:cNvSpPr/>
          <p:nvPr/>
        </p:nvSpPr>
        <p:spPr>
          <a:xfrm>
            <a:off x="457200" y="1192293"/>
            <a:ext cx="8305800" cy="374165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2"/>
          <p:cNvSpPr/>
          <p:nvPr/>
        </p:nvSpPr>
        <p:spPr>
          <a:xfrm>
            <a:off x="457200" y="1164492"/>
            <a:ext cx="8305800" cy="369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StrategicERP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 into the business of developing ERP solutions  specifically designed for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Real Estate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industry.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StrategicERP is a web based application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built by IITians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 proprietary J2FX framework.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 is  a single window solution to automate all the business  transactions, it ensures optimum utilization of resources and efficient business process management to keep in pace with the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StrategicERP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has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00+ clients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across India, some of our esteemed clients consist of : GDCL, Raj Infra, Vishal Infra, Hirannandani Group, Poddar Housing, Paradise Group, TVH Group, Puranik Builders, Transcon Group, Kundan Spaces, M.V. Omni Projects, Rajesh Life Spaces, DS-MAX Properties, Hombale Group, A. Shridhar and many more.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694" name="Google Shape;16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20"/>
          <p:cNvSpPr txBox="1"/>
          <p:nvPr/>
        </p:nvSpPr>
        <p:spPr>
          <a:xfrm>
            <a:off x="228600" y="68819"/>
            <a:ext cx="5181958" cy="40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PPM Module Flow | Contractors Management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6" name="Google Shape;1696;p20"/>
          <p:cNvCxnSpPr/>
          <p:nvPr/>
        </p:nvCxnSpPr>
        <p:spPr>
          <a:xfrm rot="10800000">
            <a:off x="1524000" y="1126927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97" name="Google Shape;1697;p20"/>
          <p:cNvSpPr txBox="1"/>
          <p:nvPr/>
        </p:nvSpPr>
        <p:spPr>
          <a:xfrm>
            <a:off x="430482" y="895350"/>
            <a:ext cx="1245874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20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20"/>
          <p:cNvSpPr/>
          <p:nvPr/>
        </p:nvSpPr>
        <p:spPr>
          <a:xfrm rot="10800000">
            <a:off x="152406" y="2190750"/>
            <a:ext cx="1752601" cy="1905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>
              <a:alpha val="18431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0"/>
          <p:cNvSpPr txBox="1"/>
          <p:nvPr/>
        </p:nvSpPr>
        <p:spPr>
          <a:xfrm>
            <a:off x="182247" y="2190760"/>
            <a:ext cx="1678941" cy="2923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Manage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Requisition for Services,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Tender Registration,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Comparison Perc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Qty Wise,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Order Perc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Qty Wise,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Amend WO Qty Wise,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Bill Perc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Qty Wise,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contractor mgt module.PNG" id="1701" name="Google Shape;170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706" name="Google Shape;17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7" name="Google Shape;1707;p21"/>
          <p:cNvCxnSpPr/>
          <p:nvPr/>
        </p:nvCxnSpPr>
        <p:spPr>
          <a:xfrm rot="10800000">
            <a:off x="1524000" y="895350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08" name="Google Shape;1708;p21"/>
          <p:cNvSpPr txBox="1"/>
          <p:nvPr/>
        </p:nvSpPr>
        <p:spPr>
          <a:xfrm>
            <a:off x="228601" y="68819"/>
            <a:ext cx="4703878" cy="399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Reports | Contractors  Management    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1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21"/>
          <p:cNvSpPr txBox="1"/>
          <p:nvPr/>
        </p:nvSpPr>
        <p:spPr>
          <a:xfrm>
            <a:off x="96059" y="590550"/>
            <a:ext cx="1804873" cy="73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RFS vs. WO vs. SRN vs.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SB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21"/>
          <p:cNvSpPr/>
          <p:nvPr/>
        </p:nvSpPr>
        <p:spPr>
          <a:xfrm>
            <a:off x="152400" y="2419350"/>
            <a:ext cx="1828800" cy="14478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21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21"/>
          <p:cNvSpPr txBox="1"/>
          <p:nvPr/>
        </p:nvSpPr>
        <p:spPr>
          <a:xfrm>
            <a:off x="258291" y="2048529"/>
            <a:ext cx="1539223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MIS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21"/>
          <p:cNvSpPr txBox="1"/>
          <p:nvPr/>
        </p:nvSpPr>
        <p:spPr>
          <a:xfrm>
            <a:off x="76204" y="2277139"/>
            <a:ext cx="1553009" cy="203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Services Register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Ledger of Service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contractor mis.PNG" id="1715" name="Google Shape;171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1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ownloads\FrameA.png" id="1720" name="Google Shape;17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66751"/>
            <a:ext cx="6917266" cy="434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1" name="Google Shape;1721;p22"/>
          <p:cNvCxnSpPr/>
          <p:nvPr/>
        </p:nvCxnSpPr>
        <p:spPr>
          <a:xfrm rot="10800000">
            <a:off x="1524000" y="1438950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22" name="Google Shape;1722;p22"/>
          <p:cNvSpPr txBox="1"/>
          <p:nvPr/>
        </p:nvSpPr>
        <p:spPr>
          <a:xfrm>
            <a:off x="228600" y="68819"/>
            <a:ext cx="5258197" cy="399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 Reports | Contractors  Management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22"/>
          <p:cNvSpPr txBox="1"/>
          <p:nvPr/>
        </p:nvSpPr>
        <p:spPr>
          <a:xfrm>
            <a:off x="609610" y="2038351"/>
            <a:ext cx="217123" cy="26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2"/>
          <p:cNvSpPr txBox="1"/>
          <p:nvPr/>
        </p:nvSpPr>
        <p:spPr>
          <a:xfrm>
            <a:off x="1" y="1134150"/>
            <a:ext cx="2084629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Contractors  Comparative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22"/>
          <p:cNvSpPr/>
          <p:nvPr/>
        </p:nvSpPr>
        <p:spPr>
          <a:xfrm>
            <a:off x="152400" y="2419350"/>
            <a:ext cx="1828800" cy="1524000"/>
          </a:xfrm>
          <a:prstGeom prst="rect">
            <a:avLst/>
          </a:prstGeom>
          <a:solidFill>
            <a:schemeClr val="lt2">
              <a:alpha val="40392"/>
            </a:schemeClr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22"/>
          <p:cNvSpPr/>
          <p:nvPr/>
        </p:nvSpPr>
        <p:spPr>
          <a:xfrm>
            <a:off x="152400" y="1962150"/>
            <a:ext cx="1828800" cy="457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075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22"/>
          <p:cNvSpPr txBox="1"/>
          <p:nvPr/>
        </p:nvSpPr>
        <p:spPr>
          <a:xfrm>
            <a:off x="258281" y="2048529"/>
            <a:ext cx="1188166" cy="52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22"/>
          <p:cNvSpPr txBox="1"/>
          <p:nvPr/>
        </p:nvSpPr>
        <p:spPr>
          <a:xfrm>
            <a:off x="76207" y="2319348"/>
            <a:ext cx="1754795" cy="2108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Project Wise WO vs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Work Done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Month Wise 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Orders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real estate medium anap 2018\contractor mgt dashboard.PNG" id="1729" name="Google Shape;17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742950"/>
            <a:ext cx="6781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3"/>
          <p:cNvSpPr txBox="1"/>
          <p:nvPr>
            <p:ph type="title"/>
          </p:nvPr>
        </p:nvSpPr>
        <p:spPr>
          <a:xfrm>
            <a:off x="457206" y="205992"/>
            <a:ext cx="8229601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475" spcFirstLastPara="1" rIns="684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 PPM – Add-on’s Module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5" name="Google Shape;1735;p23"/>
          <p:cNvSpPr/>
          <p:nvPr/>
        </p:nvSpPr>
        <p:spPr>
          <a:xfrm>
            <a:off x="4849411" y="895350"/>
            <a:ext cx="3556037" cy="35352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23"/>
          <p:cNvSpPr/>
          <p:nvPr/>
        </p:nvSpPr>
        <p:spPr>
          <a:xfrm>
            <a:off x="609613" y="865290"/>
            <a:ext cx="3556037" cy="353526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7" name="Google Shape;1737;p23"/>
          <p:cNvGrpSpPr/>
          <p:nvPr/>
        </p:nvGrpSpPr>
        <p:grpSpPr>
          <a:xfrm>
            <a:off x="914400" y="1018448"/>
            <a:ext cx="2092620" cy="467469"/>
            <a:chOff x="1332052" y="3777327"/>
            <a:chExt cx="2790887" cy="623455"/>
          </a:xfrm>
        </p:grpSpPr>
        <p:sp>
          <p:nvSpPr>
            <p:cNvPr id="1738" name="Google Shape;1738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3"/>
            <p:cNvSpPr txBox="1"/>
            <p:nvPr/>
          </p:nvSpPr>
          <p:spPr>
            <a:xfrm>
              <a:off x="2252965" y="3841273"/>
              <a:ext cx="1869974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Tally Integration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0" name="Google Shape;1740;p23"/>
          <p:cNvSpPr/>
          <p:nvPr/>
        </p:nvSpPr>
        <p:spPr>
          <a:xfrm rot="-2594258">
            <a:off x="1015550" y="1033411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1" name="Google Shape;1741;p23"/>
          <p:cNvGrpSpPr/>
          <p:nvPr/>
        </p:nvGrpSpPr>
        <p:grpSpPr>
          <a:xfrm>
            <a:off x="914400" y="1657351"/>
            <a:ext cx="2378788" cy="467469"/>
            <a:chOff x="1332052" y="3777327"/>
            <a:chExt cx="3172543" cy="623455"/>
          </a:xfrm>
        </p:grpSpPr>
        <p:sp>
          <p:nvSpPr>
            <p:cNvPr id="1742" name="Google Shape;1742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3"/>
            <p:cNvSpPr txBox="1"/>
            <p:nvPr/>
          </p:nvSpPr>
          <p:spPr>
            <a:xfrm>
              <a:off x="2252965" y="3841273"/>
              <a:ext cx="2251630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Email Configuration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23"/>
          <p:cNvGrpSpPr/>
          <p:nvPr/>
        </p:nvGrpSpPr>
        <p:grpSpPr>
          <a:xfrm>
            <a:off x="914402" y="2332883"/>
            <a:ext cx="2322683" cy="467469"/>
            <a:chOff x="1332052" y="3777327"/>
            <a:chExt cx="3097717" cy="623455"/>
          </a:xfrm>
        </p:grpSpPr>
        <p:sp>
          <p:nvSpPr>
            <p:cNvPr id="1745" name="Google Shape;1745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23"/>
            <p:cNvSpPr txBox="1"/>
            <p:nvPr/>
          </p:nvSpPr>
          <p:spPr>
            <a:xfrm>
              <a:off x="2252965" y="3841273"/>
              <a:ext cx="2176804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SMS Configuration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23"/>
          <p:cNvGrpSpPr/>
          <p:nvPr/>
        </p:nvGrpSpPr>
        <p:grpSpPr>
          <a:xfrm>
            <a:off x="914415" y="3018683"/>
            <a:ext cx="2527867" cy="467469"/>
            <a:chOff x="1332052" y="3777327"/>
            <a:chExt cx="3371367" cy="623455"/>
          </a:xfrm>
        </p:grpSpPr>
        <p:sp>
          <p:nvSpPr>
            <p:cNvPr id="1748" name="Google Shape;1748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3"/>
            <p:cNvSpPr txBox="1"/>
            <p:nvPr/>
          </p:nvSpPr>
          <p:spPr>
            <a:xfrm>
              <a:off x="2252965" y="3841273"/>
              <a:ext cx="2450454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Exhibition Integration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p23"/>
          <p:cNvSpPr/>
          <p:nvPr/>
        </p:nvSpPr>
        <p:spPr>
          <a:xfrm rot="-2594258">
            <a:off x="1015550" y="1643011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23"/>
          <p:cNvSpPr/>
          <p:nvPr/>
        </p:nvSpPr>
        <p:spPr>
          <a:xfrm rot="-2594258">
            <a:off x="1021840" y="2299897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23"/>
          <p:cNvSpPr/>
          <p:nvPr/>
        </p:nvSpPr>
        <p:spPr>
          <a:xfrm rot="-2594258">
            <a:off x="1021840" y="3014611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3" name="Google Shape;1753;p23"/>
          <p:cNvGrpSpPr/>
          <p:nvPr/>
        </p:nvGrpSpPr>
        <p:grpSpPr>
          <a:xfrm>
            <a:off x="914441" y="3704483"/>
            <a:ext cx="2404629" cy="467469"/>
            <a:chOff x="1332052" y="3777327"/>
            <a:chExt cx="3207007" cy="623455"/>
          </a:xfrm>
        </p:grpSpPr>
        <p:sp>
          <p:nvSpPr>
            <p:cNvPr id="1754" name="Google Shape;1754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23"/>
            <p:cNvSpPr txBox="1"/>
            <p:nvPr/>
          </p:nvSpPr>
          <p:spPr>
            <a:xfrm>
              <a:off x="2252965" y="3841273"/>
              <a:ext cx="2286094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Website Integration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6" name="Google Shape;1756;p23"/>
          <p:cNvSpPr/>
          <p:nvPr/>
        </p:nvSpPr>
        <p:spPr>
          <a:xfrm rot="-2594258">
            <a:off x="1028817" y="3700411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7" name="Google Shape;1757;p23"/>
          <p:cNvGrpSpPr/>
          <p:nvPr/>
        </p:nvGrpSpPr>
        <p:grpSpPr>
          <a:xfrm>
            <a:off x="5257802" y="1037483"/>
            <a:ext cx="2082234" cy="467469"/>
            <a:chOff x="1332052" y="3777327"/>
            <a:chExt cx="2777033" cy="623455"/>
          </a:xfrm>
        </p:grpSpPr>
        <p:sp>
          <p:nvSpPr>
            <p:cNvPr id="1758" name="Google Shape;1758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3"/>
            <p:cNvSpPr txBox="1"/>
            <p:nvPr/>
          </p:nvSpPr>
          <p:spPr>
            <a:xfrm>
              <a:off x="2252965" y="3841273"/>
              <a:ext cx="1856120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IVR Integration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23"/>
          <p:cNvGrpSpPr/>
          <p:nvPr/>
        </p:nvGrpSpPr>
        <p:grpSpPr>
          <a:xfrm>
            <a:off x="5275327" y="1657351"/>
            <a:ext cx="1811325" cy="467469"/>
            <a:chOff x="1332052" y="3777327"/>
            <a:chExt cx="2415729" cy="623455"/>
          </a:xfrm>
        </p:grpSpPr>
        <p:sp>
          <p:nvSpPr>
            <p:cNvPr id="1761" name="Google Shape;1761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3"/>
            <p:cNvSpPr txBox="1"/>
            <p:nvPr/>
          </p:nvSpPr>
          <p:spPr>
            <a:xfrm>
              <a:off x="2252965" y="3841273"/>
              <a:ext cx="1494816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Click to call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3" name="Google Shape;1763;p23"/>
          <p:cNvSpPr/>
          <p:nvPr/>
        </p:nvSpPr>
        <p:spPr>
          <a:xfrm rot="-2594258">
            <a:off x="5358950" y="1023142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23"/>
          <p:cNvSpPr/>
          <p:nvPr/>
        </p:nvSpPr>
        <p:spPr>
          <a:xfrm rot="-2594258">
            <a:off x="5389692" y="1643011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5" name="Google Shape;1765;p23"/>
          <p:cNvGrpSpPr/>
          <p:nvPr/>
        </p:nvGrpSpPr>
        <p:grpSpPr>
          <a:xfrm>
            <a:off x="5275275" y="2332883"/>
            <a:ext cx="2179054" cy="467469"/>
            <a:chOff x="1332052" y="3777327"/>
            <a:chExt cx="2906162" cy="623455"/>
          </a:xfrm>
        </p:grpSpPr>
        <p:sp>
          <p:nvSpPr>
            <p:cNvPr id="1766" name="Google Shape;1766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3"/>
            <p:cNvSpPr txBox="1"/>
            <p:nvPr/>
          </p:nvSpPr>
          <p:spPr>
            <a:xfrm>
              <a:off x="2252965" y="3841273"/>
              <a:ext cx="1985249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Mobile ERP App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8" name="Google Shape;1768;p23"/>
          <p:cNvSpPr/>
          <p:nvPr/>
        </p:nvSpPr>
        <p:spPr>
          <a:xfrm rot="-2594258">
            <a:off x="5389692" y="2318542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9" name="Google Shape;1769;p23"/>
          <p:cNvGrpSpPr/>
          <p:nvPr/>
        </p:nvGrpSpPr>
        <p:grpSpPr>
          <a:xfrm>
            <a:off x="5257800" y="3018683"/>
            <a:ext cx="2026576" cy="467469"/>
            <a:chOff x="1332052" y="3777327"/>
            <a:chExt cx="2702805" cy="623455"/>
          </a:xfrm>
        </p:grpSpPr>
        <p:sp>
          <p:nvSpPr>
            <p:cNvPr id="1770" name="Google Shape;1770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23"/>
            <p:cNvSpPr txBox="1"/>
            <p:nvPr/>
          </p:nvSpPr>
          <p:spPr>
            <a:xfrm>
              <a:off x="2252965" y="3841273"/>
              <a:ext cx="1781892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Customer App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2" name="Google Shape;1772;p23"/>
          <p:cNvSpPr/>
          <p:nvPr/>
        </p:nvSpPr>
        <p:spPr>
          <a:xfrm rot="-2594258">
            <a:off x="5372217" y="3004342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3" name="Google Shape;1773;p23"/>
          <p:cNvGrpSpPr/>
          <p:nvPr/>
        </p:nvGrpSpPr>
        <p:grpSpPr>
          <a:xfrm>
            <a:off x="5275276" y="3704483"/>
            <a:ext cx="1850246" cy="467469"/>
            <a:chOff x="1332052" y="3777327"/>
            <a:chExt cx="2467637" cy="623455"/>
          </a:xfrm>
        </p:grpSpPr>
        <p:sp>
          <p:nvSpPr>
            <p:cNvPr id="1774" name="Google Shape;1774;p23"/>
            <p:cNvSpPr/>
            <p:nvPr/>
          </p:nvSpPr>
          <p:spPr>
            <a:xfrm>
              <a:off x="1332052" y="3777327"/>
              <a:ext cx="623455" cy="623455"/>
            </a:xfrm>
            <a:prstGeom prst="ellipse">
              <a:avLst/>
            </a:prstGeom>
            <a:noFill/>
            <a:ln cap="flat" cmpd="sng" w="762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23"/>
            <p:cNvSpPr txBox="1"/>
            <p:nvPr/>
          </p:nvSpPr>
          <p:spPr>
            <a:xfrm>
              <a:off x="2252965" y="3841273"/>
              <a:ext cx="1546724" cy="38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Partner App  </a:t>
              </a:r>
              <a:endParaRPr b="0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6" name="Google Shape;1776;p23"/>
          <p:cNvSpPr/>
          <p:nvPr/>
        </p:nvSpPr>
        <p:spPr>
          <a:xfrm rot="-2594258">
            <a:off x="5389692" y="3690142"/>
            <a:ext cx="512430" cy="275924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00" spcFirstLastPara="1" rIns="6850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24"/>
          <p:cNvSpPr txBox="1"/>
          <p:nvPr/>
        </p:nvSpPr>
        <p:spPr>
          <a:xfrm>
            <a:off x="5029203" y="4095753"/>
            <a:ext cx="184674" cy="3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images for ppt\StrategicerpApp logo.png" id="1782" name="Google Shape;17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2" y="133350"/>
            <a:ext cx="473235" cy="4734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3" name="Google Shape;1783;p24"/>
          <p:cNvSpPr txBox="1"/>
          <p:nvPr/>
        </p:nvSpPr>
        <p:spPr>
          <a:xfrm>
            <a:off x="762021" y="209551"/>
            <a:ext cx="16850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MobileERP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24"/>
          <p:cNvSpPr/>
          <p:nvPr/>
        </p:nvSpPr>
        <p:spPr>
          <a:xfrm>
            <a:off x="0" y="3714750"/>
            <a:ext cx="91440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558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24"/>
          <p:cNvSpPr txBox="1"/>
          <p:nvPr/>
        </p:nvSpPr>
        <p:spPr>
          <a:xfrm>
            <a:off x="76200" y="3726418"/>
            <a:ext cx="4349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ERP on Mobile – Anytime , Anywhere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ownloads\App PNG.png" id="1786" name="Google Shape;178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8526" y="285750"/>
            <a:ext cx="5172075" cy="451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7" name="Google Shape;1787;p24"/>
          <p:cNvSpPr txBox="1"/>
          <p:nvPr/>
        </p:nvSpPr>
        <p:spPr>
          <a:xfrm>
            <a:off x="533400" y="971550"/>
            <a:ext cx="1632458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On :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Google_Play_and_App_Store_300.png" id="1788" name="Google Shape;178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1" y="1352550"/>
            <a:ext cx="2575940" cy="1836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Google Shape;1793;p25"/>
          <p:cNvGrpSpPr/>
          <p:nvPr/>
        </p:nvGrpSpPr>
        <p:grpSpPr>
          <a:xfrm>
            <a:off x="549367" y="457017"/>
            <a:ext cx="8045270" cy="4005528"/>
            <a:chOff x="-2508" y="-1001"/>
            <a:chExt cx="12698" cy="6322"/>
          </a:xfrm>
        </p:grpSpPr>
        <p:sp>
          <p:nvSpPr>
            <p:cNvPr id="1794" name="Google Shape;1794;p25"/>
            <p:cNvSpPr/>
            <p:nvPr/>
          </p:nvSpPr>
          <p:spPr>
            <a:xfrm>
              <a:off x="4964" y="3519"/>
              <a:ext cx="257" cy="494"/>
            </a:xfrm>
            <a:custGeom>
              <a:rect b="b" l="l" r="r" t="t"/>
              <a:pathLst>
                <a:path extrusionOk="0" h="209" w="1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2829" y="1672"/>
              <a:ext cx="2426" cy="2710"/>
            </a:xfrm>
            <a:custGeom>
              <a:rect b="b" l="l" r="r" t="t"/>
              <a:pathLst>
                <a:path extrusionOk="0" h="1146" w="102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4359" y="1478"/>
              <a:ext cx="1323" cy="1149"/>
            </a:xfrm>
            <a:custGeom>
              <a:rect b="b" l="l" r="r" t="t"/>
              <a:pathLst>
                <a:path extrusionOk="0" h="486" w="560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6264" y="2726"/>
              <a:ext cx="71" cy="135"/>
            </a:xfrm>
            <a:custGeom>
              <a:rect b="b" l="l" r="r" t="t"/>
              <a:pathLst>
                <a:path extrusionOk="0" h="57" w="30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5590" y="1622"/>
              <a:ext cx="1440" cy="1161"/>
            </a:xfrm>
            <a:custGeom>
              <a:rect b="b" l="l" r="r" t="t"/>
              <a:pathLst>
                <a:path extrusionOk="0" h="491" w="609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6819" y="2871"/>
              <a:ext cx="376" cy="409"/>
            </a:xfrm>
            <a:custGeom>
              <a:rect b="b" l="l" r="r" t="t"/>
              <a:pathLst>
                <a:path extrusionOk="0" h="173" w="15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7304" y="2821"/>
              <a:ext cx="362" cy="397"/>
            </a:xfrm>
            <a:custGeom>
              <a:rect b="b" l="l" r="r" t="t"/>
              <a:pathLst>
                <a:path extrusionOk="0" h="168" w="153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7654" y="3010"/>
              <a:ext cx="224" cy="265"/>
            </a:xfrm>
            <a:custGeom>
              <a:rect b="b" l="l" r="r" t="t"/>
              <a:pathLst>
                <a:path extrusionOk="0" h="112" w="95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7181" y="3280"/>
              <a:ext cx="364" cy="106"/>
            </a:xfrm>
            <a:custGeom>
              <a:rect b="b" l="l" r="r" t="t"/>
              <a:pathLst>
                <a:path extrusionOk="0" h="45" w="154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7694" y="3365"/>
              <a:ext cx="109" cy="24"/>
            </a:xfrm>
            <a:custGeom>
              <a:rect b="b" l="l" r="r" t="t"/>
              <a:pathLst>
                <a:path extrusionOk="0" h="10" w="46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7585" y="3370"/>
              <a:ext cx="76" cy="26"/>
            </a:xfrm>
            <a:custGeom>
              <a:rect b="b" l="l" r="r" t="t"/>
              <a:pathLst>
                <a:path extrusionOk="0" h="11" w="32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7668" y="3403"/>
              <a:ext cx="54" cy="38"/>
            </a:xfrm>
            <a:custGeom>
              <a:rect b="b" l="l" r="r" t="t"/>
              <a:pathLst>
                <a:path extrusionOk="0" h="16" w="23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7557" y="3367"/>
              <a:ext cx="23" cy="22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7824" y="3375"/>
              <a:ext cx="125" cy="68"/>
            </a:xfrm>
            <a:custGeom>
              <a:rect b="b" l="l" r="r" t="t"/>
              <a:pathLst>
                <a:path extrusionOk="0" h="29" w="53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8195" y="3268"/>
              <a:ext cx="26" cy="52"/>
            </a:xfrm>
            <a:custGeom>
              <a:rect b="b" l="l" r="r" t="t"/>
              <a:pathLst>
                <a:path extrusionOk="0" h="22" w="11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7914" y="3181"/>
              <a:ext cx="33" cy="30"/>
            </a:xfrm>
            <a:custGeom>
              <a:rect b="b" l="l" r="r" t="t"/>
              <a:pathLst>
                <a:path extrusionOk="0" h="13" w="14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7978" y="3176"/>
              <a:ext cx="101" cy="28"/>
            </a:xfrm>
            <a:custGeom>
              <a:rect b="b" l="l" r="r" t="t"/>
              <a:pathLst>
                <a:path extrusionOk="0" h="12" w="43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7961" y="2989"/>
              <a:ext cx="45" cy="99"/>
            </a:xfrm>
            <a:custGeom>
              <a:rect b="b" l="l" r="r" t="t"/>
              <a:pathLst>
                <a:path extrusionOk="0" h="42" w="19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8715" y="3218"/>
              <a:ext cx="139" cy="81"/>
            </a:xfrm>
            <a:custGeom>
              <a:rect b="b" l="l" r="r" t="t"/>
              <a:pathLst>
                <a:path extrusionOk="0" h="34" w="59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8079" y="3079"/>
              <a:ext cx="721" cy="376"/>
            </a:xfrm>
            <a:custGeom>
              <a:rect b="b" l="l" r="r" t="t"/>
              <a:pathLst>
                <a:path extrusionOk="0" h="159" w="305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8812" y="3162"/>
              <a:ext cx="73" cy="71"/>
            </a:xfrm>
            <a:custGeom>
              <a:rect b="b" l="l" r="r" t="t"/>
              <a:pathLst>
                <a:path extrusionOk="0" h="30" w="31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8940" y="3263"/>
              <a:ext cx="35" cy="48"/>
            </a:xfrm>
            <a:custGeom>
              <a:rect b="b" l="l" r="r" t="t"/>
              <a:pathLst>
                <a:path extrusionOk="0" h="20" w="15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9183" y="3431"/>
              <a:ext cx="19" cy="26"/>
            </a:xfrm>
            <a:custGeom>
              <a:rect b="b" l="l" r="r" t="t"/>
              <a:pathLst>
                <a:path extrusionOk="0" h="11" w="8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9129" y="3412"/>
              <a:ext cx="40" cy="19"/>
            </a:xfrm>
            <a:custGeom>
              <a:rect b="b" l="l" r="r" t="t"/>
              <a:pathLst>
                <a:path extrusionOk="0" h="8" w="17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9133" y="3363"/>
              <a:ext cx="38" cy="40"/>
            </a:xfrm>
            <a:custGeom>
              <a:rect b="b" l="l" r="r" t="t"/>
              <a:pathLst>
                <a:path extrusionOk="0" h="17" w="16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9058" y="3332"/>
              <a:ext cx="49" cy="28"/>
            </a:xfrm>
            <a:custGeom>
              <a:rect b="b" l="l" r="r" t="t"/>
              <a:pathLst>
                <a:path extrusionOk="0" h="12" w="21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9001" y="3301"/>
              <a:ext cx="31" cy="19"/>
            </a:xfrm>
            <a:custGeom>
              <a:rect b="b" l="l" r="r" t="t"/>
              <a:pathLst>
                <a:path extrusionOk="0" h="8" w="13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8573" y="4607"/>
              <a:ext cx="137" cy="130"/>
            </a:xfrm>
            <a:custGeom>
              <a:rect b="b" l="l" r="r" t="t"/>
              <a:pathLst>
                <a:path extrusionOk="0" h="55" w="58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8691" y="4574"/>
              <a:ext cx="17" cy="21"/>
            </a:xfrm>
            <a:custGeom>
              <a:rect b="b" l="l" r="r" t="t"/>
              <a:pathLst>
                <a:path extrusionOk="0" h="9" w="7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8285" y="4403"/>
              <a:ext cx="45" cy="15"/>
            </a:xfrm>
            <a:custGeom>
              <a:rect b="b" l="l" r="r" t="t"/>
              <a:pathLst>
                <a:path extrusionOk="0" h="6" w="19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8053" y="3476"/>
              <a:ext cx="50" cy="19"/>
            </a:xfrm>
            <a:custGeom>
              <a:rect b="b" l="l" r="r" t="t"/>
              <a:pathLst>
                <a:path extrusionOk="0" h="8" w="21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455" y="3457"/>
              <a:ext cx="1437" cy="1086"/>
            </a:xfrm>
            <a:custGeom>
              <a:rect b="b" l="l" r="r" t="t"/>
              <a:pathLst>
                <a:path extrusionOk="0" h="459" w="608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9351" y="4607"/>
              <a:ext cx="269" cy="267"/>
            </a:xfrm>
            <a:custGeom>
              <a:rect b="b" l="l" r="r" t="t"/>
              <a:pathLst>
                <a:path extrusionOk="0" h="113" w="114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9571" y="4349"/>
              <a:ext cx="203" cy="296"/>
            </a:xfrm>
            <a:custGeom>
              <a:rect b="b" l="l" r="r" t="t"/>
              <a:pathLst>
                <a:path extrusionOk="0" h="125" w="86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9724" y="3694"/>
              <a:ext cx="45" cy="31"/>
            </a:xfrm>
            <a:custGeom>
              <a:rect b="b" l="l" r="r" t="t"/>
              <a:pathLst>
                <a:path extrusionOk="0" h="13" w="19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9774" y="3658"/>
              <a:ext cx="40" cy="26"/>
            </a:xfrm>
            <a:custGeom>
              <a:rect b="b" l="l" r="r" t="t"/>
              <a:pathLst>
                <a:path extrusionOk="0" h="11" w="17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774" y="2719"/>
              <a:ext cx="163" cy="152"/>
            </a:xfrm>
            <a:custGeom>
              <a:rect b="b" l="l" r="r" t="t"/>
              <a:pathLst>
                <a:path extrusionOk="0" h="64" w="69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625" y="2679"/>
              <a:ext cx="81" cy="83"/>
            </a:xfrm>
            <a:custGeom>
              <a:rect b="b" l="l" r="r" t="t"/>
              <a:pathLst>
                <a:path extrusionOk="0" h="35" w="34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684" y="2407"/>
              <a:ext cx="154" cy="218"/>
            </a:xfrm>
            <a:custGeom>
              <a:rect b="b" l="l" r="r" t="t"/>
              <a:pathLst>
                <a:path extrusionOk="0" h="92" w="65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845" y="2627"/>
              <a:ext cx="50" cy="85"/>
            </a:xfrm>
            <a:custGeom>
              <a:rect b="b" l="l" r="r" t="t"/>
              <a:pathLst>
                <a:path extrusionOk="0" h="36" w="21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770" y="2648"/>
              <a:ext cx="40" cy="55"/>
            </a:xfrm>
            <a:custGeom>
              <a:rect b="b" l="l" r="r" t="t"/>
              <a:pathLst>
                <a:path extrusionOk="0" h="23" w="17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793" y="2684"/>
              <a:ext cx="40" cy="66"/>
            </a:xfrm>
            <a:custGeom>
              <a:rect b="b" l="l" r="r" t="t"/>
              <a:pathLst>
                <a:path extrusionOk="0" h="28" w="17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826" y="2686"/>
              <a:ext cx="22" cy="40"/>
            </a:xfrm>
            <a:custGeom>
              <a:rect b="b" l="l" r="r" t="t"/>
              <a:pathLst>
                <a:path extrusionOk="0" h="17" w="9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836" y="2712"/>
              <a:ext cx="26" cy="22"/>
            </a:xfrm>
            <a:custGeom>
              <a:rect b="b" l="l" r="r" t="t"/>
              <a:pathLst>
                <a:path extrusionOk="0" h="9" w="11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810" y="2625"/>
              <a:ext cx="28" cy="31"/>
            </a:xfrm>
            <a:custGeom>
              <a:rect b="b" l="l" r="r" t="t"/>
              <a:pathLst>
                <a:path extrusionOk="0" h="13" w="12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715" y="2592"/>
              <a:ext cx="43" cy="42"/>
            </a:xfrm>
            <a:custGeom>
              <a:rect b="b" l="l" r="r" t="t"/>
              <a:pathLst>
                <a:path extrusionOk="0" h="18" w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760" y="2596"/>
              <a:ext cx="12" cy="3"/>
            </a:xfrm>
            <a:custGeom>
              <a:rect b="b" l="l" r="r" t="t"/>
              <a:pathLst>
                <a:path extrusionOk="0" h="1" w="5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7696" y="2147"/>
              <a:ext cx="78" cy="109"/>
            </a:xfrm>
            <a:custGeom>
              <a:rect b="b" l="l" r="r" t="t"/>
              <a:pathLst>
                <a:path extrusionOk="0" h="46" w="33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7285" y="2341"/>
              <a:ext cx="90" cy="73"/>
            </a:xfrm>
            <a:custGeom>
              <a:rect b="b" l="l" r="r" t="t"/>
              <a:pathLst>
                <a:path extrusionOk="0" h="31" w="38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6907" y="2220"/>
              <a:ext cx="413" cy="800"/>
            </a:xfrm>
            <a:custGeom>
              <a:rect b="b" l="l" r="r" t="t"/>
              <a:pathLst>
                <a:path extrusionOk="0" h="338" w="175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7172" y="3121"/>
              <a:ext cx="59" cy="55"/>
            </a:xfrm>
            <a:custGeom>
              <a:rect b="b" l="l" r="r" t="t"/>
              <a:pathLst>
                <a:path extrusionOk="0" h="23" w="25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7261" y="3162"/>
              <a:ext cx="26" cy="21"/>
            </a:xfrm>
            <a:custGeom>
              <a:rect b="b" l="l" r="r" t="t"/>
              <a:pathLst>
                <a:path extrusionOk="0" h="9" w="11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6945" y="3107"/>
              <a:ext cx="23" cy="36"/>
            </a:xfrm>
            <a:custGeom>
              <a:rect b="b" l="l" r="r" t="t"/>
              <a:pathLst>
                <a:path extrusionOk="0" h="15" w="10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6900" y="3032"/>
              <a:ext cx="35" cy="28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8039" y="1811"/>
              <a:ext cx="85" cy="107"/>
            </a:xfrm>
            <a:custGeom>
              <a:rect b="b" l="l" r="r" t="t"/>
              <a:pathLst>
                <a:path extrusionOk="0" h="45" w="36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8138" y="1788"/>
              <a:ext cx="92" cy="66"/>
            </a:xfrm>
            <a:custGeom>
              <a:rect b="b" l="l" r="r" t="t"/>
              <a:pathLst>
                <a:path extrusionOk="0" h="28" w="39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8086" y="1501"/>
              <a:ext cx="397" cy="324"/>
            </a:xfrm>
            <a:custGeom>
              <a:rect b="b" l="l" r="r" t="t"/>
              <a:pathLst>
                <a:path extrusionOk="0" h="137" w="168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8408" y="1322"/>
              <a:ext cx="203" cy="172"/>
            </a:xfrm>
            <a:custGeom>
              <a:rect b="b" l="l" r="r" t="t"/>
              <a:pathLst>
                <a:path extrusionOk="0" h="73" w="86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8606" y="1364"/>
              <a:ext cx="36" cy="33"/>
            </a:xfrm>
            <a:custGeom>
              <a:rect b="b" l="l" r="r" t="t"/>
              <a:pathLst>
                <a:path extrusionOk="0" h="14" w="15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8677" y="1319"/>
              <a:ext cx="47" cy="36"/>
            </a:xfrm>
            <a:custGeom>
              <a:rect b="b" l="l" r="r" t="t"/>
              <a:pathLst>
                <a:path extrusionOk="0" h="15" w="20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8762" y="1284"/>
              <a:ext cx="24" cy="26"/>
            </a:xfrm>
            <a:custGeom>
              <a:rect b="b" l="l" r="r" t="t"/>
              <a:pathLst>
                <a:path extrusionOk="0" h="11" w="10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8472" y="903"/>
              <a:ext cx="101" cy="390"/>
            </a:xfrm>
            <a:custGeom>
              <a:rect b="b" l="l" r="r" t="t"/>
              <a:pathLst>
                <a:path extrusionOk="0" h="165" w="43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5259" y="-452"/>
              <a:ext cx="624" cy="456"/>
            </a:xfrm>
            <a:custGeom>
              <a:rect b="b" l="l" r="r" t="t"/>
              <a:pathLst>
                <a:path extrusionOk="0" h="193" w="264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3113" y="749"/>
              <a:ext cx="1373" cy="982"/>
            </a:xfrm>
            <a:custGeom>
              <a:rect b="b" l="l" r="r" t="t"/>
              <a:pathLst>
                <a:path extrusionOk="0" h="415" w="581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3621" y="-27"/>
              <a:ext cx="927" cy="895"/>
            </a:xfrm>
            <a:custGeom>
              <a:rect b="b" l="l" r="r" t="t"/>
              <a:pathLst>
                <a:path extrusionOk="0" h="378" w="392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4137" y="-497"/>
              <a:ext cx="6053" cy="2251"/>
            </a:xfrm>
            <a:custGeom>
              <a:rect b="b" l="l" r="r" t="t"/>
              <a:pathLst>
                <a:path extrusionOk="0" h="952" w="2561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6051" y="953"/>
              <a:ext cx="2179" cy="1374"/>
            </a:xfrm>
            <a:custGeom>
              <a:rect b="b" l="l" r="r" t="t"/>
              <a:pathLst>
                <a:path extrusionOk="0" h="581" w="922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9781" y="-76"/>
              <a:ext cx="125" cy="54"/>
            </a:xfrm>
            <a:custGeom>
              <a:rect b="b" l="l" r="r" t="t"/>
              <a:pathLst>
                <a:path extrusionOk="0" h="23" w="5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9403" y="28"/>
              <a:ext cx="49" cy="28"/>
            </a:xfrm>
            <a:custGeom>
              <a:rect b="b" l="l" r="r" t="t"/>
              <a:pathLst>
                <a:path extrusionOk="0" h="12" w="21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8242" y="-369"/>
              <a:ext cx="22" cy="28"/>
            </a:xfrm>
            <a:custGeom>
              <a:rect b="b" l="l" r="r" t="t"/>
              <a:pathLst>
                <a:path extrusionOk="0" h="12" w="9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7403" y="-277"/>
              <a:ext cx="57" cy="33"/>
            </a:xfrm>
            <a:custGeom>
              <a:rect b="b" l="l" r="r" t="t"/>
              <a:pathLst>
                <a:path extrusionOk="0" h="14" w="2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6964" y="-639"/>
              <a:ext cx="215" cy="121"/>
            </a:xfrm>
            <a:custGeom>
              <a:rect b="b" l="l" r="r" t="t"/>
              <a:pathLst>
                <a:path extrusionOk="0" h="51" w="9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6661" y="-701"/>
              <a:ext cx="83" cy="45"/>
            </a:xfrm>
            <a:custGeom>
              <a:rect b="b" l="l" r="r" t="t"/>
              <a:pathLst>
                <a:path extrusionOk="0" h="19" w="35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6689" y="-793"/>
              <a:ext cx="296" cy="208"/>
            </a:xfrm>
            <a:custGeom>
              <a:rect b="b" l="l" r="r" t="t"/>
              <a:pathLst>
                <a:path extrusionOk="0" h="88" w="125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6817" y="-464"/>
              <a:ext cx="38" cy="26"/>
            </a:xfrm>
            <a:custGeom>
              <a:rect b="b" l="l" r="r" t="t"/>
              <a:pathLst>
                <a:path extrusionOk="0" h="11" w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6630" y="-788"/>
              <a:ext cx="50" cy="12"/>
            </a:xfrm>
            <a:custGeom>
              <a:rect b="b" l="l" r="r" t="t"/>
              <a:pathLst>
                <a:path extrusionOk="0" h="5" w="2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7219" y="-547"/>
              <a:ext cx="40" cy="19"/>
            </a:xfrm>
            <a:custGeom>
              <a:rect b="b" l="l" r="r" t="t"/>
              <a:pathLst>
                <a:path extrusionOk="0" h="8" w="17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5002" y="-757"/>
              <a:ext cx="253" cy="75"/>
            </a:xfrm>
            <a:custGeom>
              <a:rect b="b" l="l" r="r" t="t"/>
              <a:pathLst>
                <a:path extrusionOk="0" h="32" w="107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5656" y="-807"/>
              <a:ext cx="88" cy="57"/>
            </a:xfrm>
            <a:custGeom>
              <a:rect b="b" l="l" r="r" t="t"/>
              <a:pathLst>
                <a:path extrusionOk="0" h="24" w="37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5541" y="-769"/>
              <a:ext cx="94" cy="54"/>
            </a:xfrm>
            <a:custGeom>
              <a:rect b="b" l="l" r="r" t="t"/>
              <a:pathLst>
                <a:path extrusionOk="0" h="23" w="40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5415" y="-722"/>
              <a:ext cx="97" cy="33"/>
            </a:xfrm>
            <a:custGeom>
              <a:rect b="b" l="l" r="r" t="t"/>
              <a:pathLst>
                <a:path extrusionOk="0" h="14" w="41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5359" y="-833"/>
              <a:ext cx="151" cy="102"/>
            </a:xfrm>
            <a:custGeom>
              <a:rect b="b" l="l" r="r" t="t"/>
              <a:pathLst>
                <a:path extrusionOk="0" h="43" w="64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3813" y="-684"/>
              <a:ext cx="496" cy="274"/>
            </a:xfrm>
            <a:custGeom>
              <a:rect b="b" l="l" r="r" t="t"/>
              <a:pathLst>
                <a:path extrusionOk="0" h="116" w="210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4073" y="-724"/>
              <a:ext cx="324" cy="116"/>
            </a:xfrm>
            <a:custGeom>
              <a:rect b="b" l="l" r="r" t="t"/>
              <a:pathLst>
                <a:path extrusionOk="0" h="49" w="137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3794" y="-594"/>
              <a:ext cx="61" cy="54"/>
            </a:xfrm>
            <a:custGeom>
              <a:rect b="b" l="l" r="r" t="t"/>
              <a:pathLst>
                <a:path extrusionOk="0" h="23" w="26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3087" y="872"/>
              <a:ext cx="156" cy="187"/>
            </a:xfrm>
            <a:custGeom>
              <a:rect b="b" l="l" r="r" t="t"/>
              <a:pathLst>
                <a:path extrusionOk="0" h="79" w="66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3191" y="714"/>
              <a:ext cx="33" cy="28"/>
            </a:xfrm>
            <a:custGeom>
              <a:rect b="b" l="l" r="r" t="t"/>
              <a:pathLst>
                <a:path extrusionOk="0" h="12" w="14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3210" y="697"/>
              <a:ext cx="295" cy="431"/>
            </a:xfrm>
            <a:custGeom>
              <a:rect b="b" l="l" r="r" t="t"/>
              <a:pathLst>
                <a:path extrusionOk="0" h="182" w="125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3274" y="920"/>
              <a:ext cx="14" cy="14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2600" y="260"/>
              <a:ext cx="362" cy="163"/>
            </a:xfrm>
            <a:custGeom>
              <a:rect b="b" l="l" r="r" t="t"/>
              <a:pathLst>
                <a:path extrusionOk="0" h="69" w="153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435" y="2246"/>
              <a:ext cx="371" cy="128"/>
            </a:xfrm>
            <a:custGeom>
              <a:rect b="b" l="l" r="r" t="t"/>
              <a:pathLst>
                <a:path extrusionOk="0" h="54" w="157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487" y="2294"/>
              <a:ext cx="19" cy="21"/>
            </a:xfrm>
            <a:custGeom>
              <a:rect b="b" l="l" r="r" t="t"/>
              <a:pathLst>
                <a:path extrusionOk="0" h="9" w="8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671" y="2421"/>
              <a:ext cx="62" cy="26"/>
            </a:xfrm>
            <a:custGeom>
              <a:rect b="b" l="l" r="r" t="t"/>
              <a:pathLst>
                <a:path extrusionOk="0" h="11" w="26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1066" y="2417"/>
              <a:ext cx="50" cy="21"/>
            </a:xfrm>
            <a:custGeom>
              <a:rect b="b" l="l" r="r" t="t"/>
              <a:pathLst>
                <a:path extrusionOk="0" h="9" w="21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809" y="2365"/>
              <a:ext cx="212" cy="85"/>
            </a:xfrm>
            <a:custGeom>
              <a:rect b="b" l="l" r="r" t="t"/>
              <a:pathLst>
                <a:path extrusionOk="0" h="36" w="90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1260" y="2705"/>
              <a:ext cx="26" cy="29"/>
            </a:xfrm>
            <a:custGeom>
              <a:rect b="b" l="l" r="r" t="t"/>
              <a:pathLst>
                <a:path extrusionOk="0" h="12" w="11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1648" y="3084"/>
              <a:ext cx="85" cy="63"/>
            </a:xfrm>
            <a:custGeom>
              <a:rect b="b" l="l" r="r" t="t"/>
              <a:pathLst>
                <a:path extrusionOk="0" h="27" w="3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816" y="4690"/>
              <a:ext cx="30" cy="70"/>
            </a:xfrm>
            <a:custGeom>
              <a:rect b="b" l="l" r="r" t="t"/>
              <a:pathLst>
                <a:path extrusionOk="0" h="30" w="13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560" y="2646"/>
              <a:ext cx="1657" cy="2675"/>
            </a:xfrm>
            <a:custGeom>
              <a:rect b="b" l="l" r="r" t="t"/>
              <a:pathLst>
                <a:path extrusionOk="0" h="1131" w="70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662" y="2178"/>
              <a:ext cx="19" cy="23"/>
            </a:xfrm>
            <a:custGeom>
              <a:rect b="b" l="l" r="r" t="t"/>
              <a:pathLst>
                <a:path extrusionOk="0" h="10"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643" y="2107"/>
              <a:ext cx="31" cy="9"/>
            </a:xfrm>
            <a:custGeom>
              <a:rect b="b" l="l" r="r" t="t"/>
              <a:pathLst>
                <a:path extrusionOk="0" h="4" w="13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697" y="2121"/>
              <a:ext cx="8" cy="12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825" y="2310"/>
              <a:ext cx="24" cy="19"/>
            </a:xfrm>
            <a:custGeom>
              <a:rect b="b" l="l" r="r" t="t"/>
              <a:pathLst>
                <a:path extrusionOk="0" h="8" w="10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-988" y="1163"/>
              <a:ext cx="2054" cy="1008"/>
            </a:xfrm>
            <a:custGeom>
              <a:rect b="b" l="l" r="r" t="t"/>
              <a:pathLst>
                <a:path extrusionOk="0" h="426" w="869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-1562" y="-67"/>
              <a:ext cx="3028" cy="1564"/>
            </a:xfrm>
            <a:custGeom>
              <a:rect b="b" l="l" r="r" t="t"/>
              <a:pathLst>
                <a:path extrusionOk="0" h="661" w="128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-2508" y="-27"/>
              <a:ext cx="1326" cy="958"/>
            </a:xfrm>
            <a:custGeom>
              <a:rect b="b" l="l" r="r" t="t"/>
              <a:pathLst>
                <a:path extrusionOk="0" h="405" w="561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-1314" y="830"/>
              <a:ext cx="64" cy="80"/>
            </a:xfrm>
            <a:custGeom>
              <a:rect b="b" l="l" r="r" t="t"/>
              <a:pathLst>
                <a:path extrusionOk="0" h="34" w="27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-1406" y="733"/>
              <a:ext cx="66" cy="101"/>
            </a:xfrm>
            <a:custGeom>
              <a:rect b="b" l="l" r="r" t="t"/>
              <a:pathLst>
                <a:path extrusionOk="0" h="43" w="28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-801" y="-204"/>
              <a:ext cx="655" cy="343"/>
            </a:xfrm>
            <a:custGeom>
              <a:rect b="b" l="l" r="r" t="t"/>
              <a:pathLst>
                <a:path extrusionOk="0" h="145" w="277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-1042" y="-254"/>
              <a:ext cx="366" cy="237"/>
            </a:xfrm>
            <a:custGeom>
              <a:rect b="b" l="l" r="r" t="t"/>
              <a:pathLst>
                <a:path extrusionOk="0" h="100" w="155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-751" y="-429"/>
              <a:ext cx="437" cy="185"/>
            </a:xfrm>
            <a:custGeom>
              <a:rect b="b" l="l" r="r" t="t"/>
              <a:pathLst>
                <a:path extrusionOk="0" h="78" w="185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-813" y="-362"/>
              <a:ext cx="57" cy="42"/>
            </a:xfrm>
            <a:custGeom>
              <a:rect b="b" l="l" r="r" t="t"/>
              <a:pathLst>
                <a:path extrusionOk="0" h="18" w="24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-655" y="-426"/>
              <a:ext cx="43" cy="16"/>
            </a:xfrm>
            <a:custGeom>
              <a:rect b="b" l="l" r="r" t="t"/>
              <a:pathLst>
                <a:path extrusionOk="0" h="7" w="18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-938" y="-471"/>
              <a:ext cx="248" cy="128"/>
            </a:xfrm>
            <a:custGeom>
              <a:rect b="b" l="l" r="r" t="t"/>
              <a:pathLst>
                <a:path extrusionOk="0" h="54" w="105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-605" y="-570"/>
              <a:ext cx="142" cy="42"/>
            </a:xfrm>
            <a:custGeom>
              <a:rect b="b" l="l" r="r" t="t"/>
              <a:pathLst>
                <a:path extrusionOk="0" h="18" w="60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-603" y="-521"/>
              <a:ext cx="126" cy="64"/>
            </a:xfrm>
            <a:custGeom>
              <a:rect b="b" l="l" r="r" t="t"/>
              <a:pathLst>
                <a:path extrusionOk="0" h="27" w="53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-662" y="-514"/>
              <a:ext cx="43" cy="33"/>
            </a:xfrm>
            <a:custGeom>
              <a:rect b="b" l="l" r="r" t="t"/>
              <a:pathLst>
                <a:path extrusionOk="0" h="14" w="18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-201" y="-202"/>
              <a:ext cx="213" cy="171"/>
            </a:xfrm>
            <a:custGeom>
              <a:rect b="b" l="l" r="r" t="t"/>
              <a:pathLst>
                <a:path extrusionOk="0" h="72" w="90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-276" y="-410"/>
              <a:ext cx="236" cy="121"/>
            </a:xfrm>
            <a:custGeom>
              <a:rect b="b" l="l" r="r" t="t"/>
              <a:pathLst>
                <a:path extrusionOk="0" h="51" w="100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-97" y="66"/>
              <a:ext cx="140" cy="83"/>
            </a:xfrm>
            <a:custGeom>
              <a:rect b="b" l="l" r="r" t="t"/>
              <a:pathLst>
                <a:path extrusionOk="0" h="35" w="59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38" y="-228"/>
              <a:ext cx="184" cy="149"/>
            </a:xfrm>
            <a:custGeom>
              <a:rect b="b" l="l" r="r" t="t"/>
              <a:pathLst>
                <a:path extrusionOk="0" h="63" w="78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-338" y="-495"/>
              <a:ext cx="62" cy="50"/>
            </a:xfrm>
            <a:custGeom>
              <a:rect b="b" l="l" r="r" t="t"/>
              <a:pathLst>
                <a:path extrusionOk="0" h="21" w="26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-300" y="-325"/>
              <a:ext cx="45" cy="34"/>
            </a:xfrm>
            <a:custGeom>
              <a:rect b="b" l="l" r="r" t="t"/>
              <a:pathLst>
                <a:path extrusionOk="0" h="14" w="19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-321" y="-620"/>
              <a:ext cx="231" cy="123"/>
            </a:xfrm>
            <a:custGeom>
              <a:rect b="b" l="l" r="r" t="t"/>
              <a:pathLst>
                <a:path extrusionOk="0" h="52" w="98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-229" y="-514"/>
              <a:ext cx="61" cy="19"/>
            </a:xfrm>
            <a:custGeom>
              <a:rect b="b" l="l" r="r" t="t"/>
              <a:pathLst>
                <a:path extrusionOk="0" h="8" w="26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-2" y="-440"/>
              <a:ext cx="610" cy="189"/>
            </a:xfrm>
            <a:custGeom>
              <a:rect b="b" l="l" r="r" t="t"/>
              <a:pathLst>
                <a:path extrusionOk="0" h="80" w="258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5" y="-339"/>
              <a:ext cx="106" cy="83"/>
            </a:xfrm>
            <a:custGeom>
              <a:rect b="b" l="l" r="r" t="t"/>
              <a:pathLst>
                <a:path extrusionOk="0" h="35" w="4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9" y="-495"/>
              <a:ext cx="97" cy="29"/>
            </a:xfrm>
            <a:custGeom>
              <a:rect b="b" l="l" r="r" t="t"/>
              <a:pathLst>
                <a:path extrusionOk="0" h="12" w="41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-57" y="-587"/>
              <a:ext cx="116" cy="87"/>
            </a:xfrm>
            <a:custGeom>
              <a:rect b="b" l="l" r="r" t="t"/>
              <a:pathLst>
                <a:path extrusionOk="0" h="37" w="49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-99" y="-672"/>
              <a:ext cx="42" cy="26"/>
            </a:xfrm>
            <a:custGeom>
              <a:rect b="b" l="l" r="r" t="t"/>
              <a:pathLst>
                <a:path extrusionOk="0" h="11" w="18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24" y="-783"/>
              <a:ext cx="390" cy="262"/>
            </a:xfrm>
            <a:custGeom>
              <a:rect b="b" l="l" r="r" t="t"/>
              <a:pathLst>
                <a:path extrusionOk="0" h="111" w="165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336" y="305"/>
              <a:ext cx="255" cy="160"/>
            </a:xfrm>
            <a:custGeom>
              <a:rect b="b" l="l" r="r" t="t"/>
              <a:pathLst>
                <a:path extrusionOk="0" h="68" w="10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695" y="163"/>
              <a:ext cx="78" cy="61"/>
            </a:xfrm>
            <a:custGeom>
              <a:rect b="b" l="l" r="r" t="t"/>
              <a:pathLst>
                <a:path extrusionOk="0" h="26" w="33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466" y="473"/>
              <a:ext cx="61" cy="47"/>
            </a:xfrm>
            <a:custGeom>
              <a:rect b="b" l="l" r="r" t="t"/>
              <a:pathLst>
                <a:path extrusionOk="0" h="20" w="26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565" y="-202"/>
              <a:ext cx="168" cy="74"/>
            </a:xfrm>
            <a:custGeom>
              <a:rect b="b" l="l" r="r" t="t"/>
              <a:pathLst>
                <a:path extrusionOk="0" h="31" w="7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579" y="508"/>
              <a:ext cx="43" cy="38"/>
            </a:xfrm>
            <a:custGeom>
              <a:rect b="b" l="l" r="r" t="t"/>
              <a:pathLst>
                <a:path extrusionOk="0" h="16" w="18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785" y="167"/>
              <a:ext cx="42" cy="24"/>
            </a:xfrm>
            <a:custGeom>
              <a:rect b="b" l="l" r="r" t="t"/>
              <a:pathLst>
                <a:path extrusionOk="0" h="10" w="18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608" y="94"/>
              <a:ext cx="45" cy="31"/>
            </a:xfrm>
            <a:custGeom>
              <a:rect b="b" l="l" r="r" t="t"/>
              <a:pathLst>
                <a:path extrusionOk="0" h="13" w="19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234" y="-204"/>
              <a:ext cx="1026" cy="740"/>
            </a:xfrm>
            <a:custGeom>
              <a:rect b="b" l="l" r="r" t="t"/>
              <a:pathLst>
                <a:path extrusionOk="0" h="313" w="434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655" y="442"/>
              <a:ext cx="28" cy="16"/>
            </a:xfrm>
            <a:custGeom>
              <a:rect b="b" l="l" r="r" t="t"/>
              <a:pathLst>
                <a:path extrusionOk="0" h="7" w="12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445" y="298"/>
              <a:ext cx="26" cy="21"/>
            </a:xfrm>
            <a:custGeom>
              <a:rect b="b" l="l" r="r" t="t"/>
              <a:pathLst>
                <a:path extrusionOk="0" h="9" w="11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173" y="-947"/>
              <a:ext cx="1094" cy="575"/>
            </a:xfrm>
            <a:custGeom>
              <a:rect b="b" l="l" r="r" t="t"/>
              <a:pathLst>
                <a:path extrusionOk="0" h="243" w="46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858" y="-1001"/>
              <a:ext cx="2139" cy="1627"/>
            </a:xfrm>
            <a:custGeom>
              <a:rect b="b" l="l" r="r" t="t"/>
              <a:pathLst>
                <a:path extrusionOk="0" h="688" w="905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1494" y="23"/>
              <a:ext cx="104" cy="69"/>
            </a:xfrm>
            <a:custGeom>
              <a:rect b="b" l="l" r="r" t="t"/>
              <a:pathLst>
                <a:path extrusionOk="0" h="29" w="44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2770" y="-325"/>
              <a:ext cx="57" cy="34"/>
            </a:xfrm>
            <a:custGeom>
              <a:rect b="b" l="l" r="r" t="t"/>
              <a:pathLst>
                <a:path extrusionOk="0" h="14" w="2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1340" y="1057"/>
              <a:ext cx="234" cy="227"/>
            </a:xfrm>
            <a:custGeom>
              <a:rect b="b" l="l" r="r" t="t"/>
              <a:pathLst>
                <a:path extrusionOk="0" h="96" w="99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8308" y="-398"/>
              <a:ext cx="275" cy="107"/>
            </a:xfrm>
            <a:custGeom>
              <a:rect b="b" l="l" r="r" t="t"/>
              <a:pathLst>
                <a:path extrusionOk="0" h="45" w="116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-721" y="1877"/>
              <a:ext cx="1426" cy="958"/>
            </a:xfrm>
            <a:custGeom>
              <a:rect b="b" l="l" r="r" t="t"/>
              <a:pathLst>
                <a:path extrusionOk="0" h="405" w="603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532" y="986"/>
              <a:ext cx="43" cy="21"/>
            </a:xfrm>
            <a:custGeom>
              <a:rect b="b" l="l" r="r" t="t"/>
              <a:pathLst>
                <a:path extrusionOk="0" h="9" w="1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-1118" y="1104"/>
              <a:ext cx="168" cy="109"/>
            </a:xfrm>
            <a:custGeom>
              <a:rect b="b" l="l" r="r" t="t"/>
              <a:pathLst>
                <a:path extrusionOk="0" h="46" w="71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-1283" y="948"/>
              <a:ext cx="59" cy="85"/>
            </a:xfrm>
            <a:custGeom>
              <a:rect b="b" l="l" r="r" t="t"/>
              <a:pathLst>
                <a:path extrusionOk="0" h="36" w="2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-2047" y="759"/>
              <a:ext cx="76" cy="49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3881" y="1648"/>
              <a:ext cx="97" cy="59"/>
            </a:xfrm>
            <a:custGeom>
              <a:rect b="b" l="l" r="r" t="t"/>
              <a:pathLst>
                <a:path extrusionOk="0" h="25" w="41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3744" y="1447"/>
              <a:ext cx="33" cy="64"/>
            </a:xfrm>
            <a:custGeom>
              <a:rect b="b" l="l" r="r" t="t"/>
              <a:pathLst>
                <a:path extrusionOk="0" h="27" w="14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3735" y="1518"/>
              <a:ext cx="54" cy="95"/>
            </a:xfrm>
            <a:custGeom>
              <a:rect b="b" l="l" r="r" t="t"/>
              <a:pathLst>
                <a:path extrusionOk="0" h="40" w="23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3534" y="1575"/>
              <a:ext cx="28" cy="21"/>
            </a:xfrm>
            <a:custGeom>
              <a:rect b="b" l="l" r="r" t="t"/>
              <a:pathLst>
                <a:path extrusionOk="0" h="9" w="12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3794" y="858"/>
              <a:ext cx="31" cy="38"/>
            </a:xfrm>
            <a:custGeom>
              <a:rect b="b" l="l" r="r" t="t"/>
              <a:pathLst>
                <a:path extrusionOk="0" h="16" w="13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3832" y="820"/>
              <a:ext cx="56" cy="83"/>
            </a:xfrm>
            <a:custGeom>
              <a:rect b="b" l="l" r="r" t="t"/>
              <a:pathLst>
                <a:path extrusionOk="0" h="35" w="24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4077" y="730"/>
              <a:ext cx="31" cy="48"/>
            </a:xfrm>
            <a:custGeom>
              <a:rect b="b" l="l" r="r" t="t"/>
              <a:pathLst>
                <a:path extrusionOk="0" h="20" w="13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4210" y="666"/>
              <a:ext cx="42" cy="57"/>
            </a:xfrm>
            <a:custGeom>
              <a:rect b="b" l="l" r="r" t="t"/>
              <a:pathLst>
                <a:path extrusionOk="0" h="24" w="18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4285" y="1762"/>
              <a:ext cx="81" cy="11"/>
            </a:xfrm>
            <a:custGeom>
              <a:rect b="b" l="l" r="r" t="t"/>
              <a:pathLst>
                <a:path extrusionOk="0" h="5" w="34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4588" y="1747"/>
              <a:ext cx="71" cy="38"/>
            </a:xfrm>
            <a:custGeom>
              <a:rect b="b" l="l" r="r" t="t"/>
              <a:pathLst>
                <a:path extrusionOk="0" h="16" w="30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5328" y="2627"/>
              <a:ext cx="35" cy="17"/>
            </a:xfrm>
            <a:custGeom>
              <a:rect b="b" l="l" r="r" t="t"/>
              <a:pathLst>
                <a:path extrusionOk="0" h="7" w="15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5134" y="68"/>
              <a:ext cx="76" cy="57"/>
            </a:xfrm>
            <a:custGeom>
              <a:rect b="b" l="l" r="r" t="t"/>
              <a:pathLst>
                <a:path extrusionOk="0" h="24" w="32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5510" y="18"/>
              <a:ext cx="59" cy="41"/>
            </a:xfrm>
            <a:custGeom>
              <a:rect b="b" l="l" r="r" t="t"/>
              <a:pathLst>
                <a:path extrusionOk="0" h="17" w="25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5914" y="-197"/>
              <a:ext cx="54" cy="38"/>
            </a:xfrm>
            <a:custGeom>
              <a:rect b="b" l="l" r="r" t="t"/>
              <a:pathLst>
                <a:path extrusionOk="0" h="16" w="23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8417" y="-235"/>
              <a:ext cx="118" cy="50"/>
            </a:xfrm>
            <a:custGeom>
              <a:rect b="b" l="l" r="r" t="t"/>
              <a:pathLst>
                <a:path extrusionOk="0" h="21" w="50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8642" y="-351"/>
              <a:ext cx="158" cy="57"/>
            </a:xfrm>
            <a:custGeom>
              <a:rect b="b" l="l" r="r" t="t"/>
              <a:pathLst>
                <a:path extrusionOk="0" h="24" w="67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8415" y="-265"/>
              <a:ext cx="33" cy="30"/>
            </a:xfrm>
            <a:custGeom>
              <a:rect b="b" l="l" r="r" t="t"/>
              <a:pathLst>
                <a:path extrusionOk="0" h="13" w="14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1158" y="1139"/>
              <a:ext cx="90" cy="38"/>
            </a:xfrm>
            <a:custGeom>
              <a:rect b="b" l="l" r="r" t="t"/>
              <a:pathLst>
                <a:path extrusionOk="0" h="16" w="38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1165" y="1274"/>
              <a:ext cx="69" cy="43"/>
            </a:xfrm>
            <a:custGeom>
              <a:rect b="b" l="l" r="r" t="t"/>
              <a:pathLst>
                <a:path extrusionOk="0" h="18" w="29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1267" y="1277"/>
              <a:ext cx="47" cy="56"/>
            </a:xfrm>
            <a:custGeom>
              <a:rect b="b" l="l" r="r" t="t"/>
              <a:pathLst>
                <a:path extrusionOk="0" h="24" w="20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-2493" y="626"/>
              <a:ext cx="56" cy="22"/>
            </a:xfrm>
            <a:custGeom>
              <a:rect b="b" l="l" r="r" t="t"/>
              <a:pathLst>
                <a:path extrusionOk="0" h="9" w="24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-2080" y="2393"/>
              <a:ext cx="31" cy="28"/>
            </a:xfrm>
            <a:custGeom>
              <a:rect b="b" l="l" r="r" t="t"/>
              <a:pathLst>
                <a:path extrusionOk="0" h="12" w="13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-2103" y="2353"/>
              <a:ext cx="16" cy="12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-2134" y="2339"/>
              <a:ext cx="21" cy="9"/>
            </a:xfrm>
            <a:custGeom>
              <a:rect b="b" l="l" r="r" t="t"/>
              <a:pathLst>
                <a:path extrusionOk="0" h="4"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-2165" y="2324"/>
              <a:ext cx="19" cy="12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-2215" y="2296"/>
              <a:ext cx="19" cy="17"/>
            </a:xfrm>
            <a:custGeom>
              <a:rect b="b" l="l" r="r" t="t"/>
              <a:pathLst>
                <a:path extrusionOk="0" h="7" w="8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yash patel\Desktop\StrategicERP - Copy.png" id="1972" name="Google Shape;19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3352"/>
            <a:ext cx="1828800" cy="64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73" name="Google Shape;1973;p25"/>
          <p:cNvSpPr txBox="1"/>
          <p:nvPr/>
        </p:nvSpPr>
        <p:spPr>
          <a:xfrm>
            <a:off x="2005660" y="133361"/>
            <a:ext cx="23310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Customer Base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74" name="Google Shape;1974;p25"/>
          <p:cNvGraphicFramePr/>
          <p:nvPr/>
        </p:nvGraphicFramePr>
        <p:xfrm>
          <a:off x="228600" y="9715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{B363AF8F-DB64-4727-BEA8-A8C430E88F78}</a:tableStyleId>
              </a:tblPr>
              <a:tblGrid>
                <a:gridCol w="1828800"/>
                <a:gridCol w="6705600"/>
              </a:tblGrid>
              <a:tr h="12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:\Users\yash patel\Downloads\10784-male-user-close-up-vector.png" id="1975" name="Google Shape;19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04775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6" name="Google Shape;1976;p25"/>
          <p:cNvSpPr txBox="1"/>
          <p:nvPr/>
        </p:nvSpPr>
        <p:spPr>
          <a:xfrm>
            <a:off x="1010131" y="1276350"/>
            <a:ext cx="1047230" cy="70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00+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7" name="Google Shape;1977;p25"/>
          <p:cNvGrpSpPr/>
          <p:nvPr/>
        </p:nvGrpSpPr>
        <p:grpSpPr>
          <a:xfrm>
            <a:off x="304800" y="2571750"/>
            <a:ext cx="685800" cy="638004"/>
            <a:chOff x="7237412" y="1371600"/>
            <a:chExt cx="3702050" cy="3750073"/>
          </a:xfrm>
        </p:grpSpPr>
        <p:grpSp>
          <p:nvGrpSpPr>
            <p:cNvPr id="1978" name="Google Shape;1978;p25"/>
            <p:cNvGrpSpPr/>
            <p:nvPr/>
          </p:nvGrpSpPr>
          <p:grpSpPr>
            <a:xfrm>
              <a:off x="7237412" y="1611711"/>
              <a:ext cx="3702050" cy="3509962"/>
              <a:chOff x="2132013" y="1985963"/>
              <a:chExt cx="3702050" cy="3509962"/>
            </a:xfrm>
          </p:grpSpPr>
          <p:sp>
            <p:nvSpPr>
              <p:cNvPr id="1979" name="Google Shape;1979;p25"/>
              <p:cNvSpPr/>
              <p:nvPr/>
            </p:nvSpPr>
            <p:spPr>
              <a:xfrm>
                <a:off x="2132013" y="2613025"/>
                <a:ext cx="3702050" cy="2882900"/>
              </a:xfrm>
              <a:custGeom>
                <a:rect b="b" l="l" r="r" t="t"/>
                <a:pathLst>
                  <a:path extrusionOk="0" h="1816" w="2332">
                    <a:moveTo>
                      <a:pt x="2287" y="0"/>
                    </a:moveTo>
                    <a:lnTo>
                      <a:pt x="2332" y="1714"/>
                    </a:lnTo>
                    <a:lnTo>
                      <a:pt x="1544" y="1816"/>
                    </a:lnTo>
                    <a:lnTo>
                      <a:pt x="801" y="1714"/>
                    </a:lnTo>
                    <a:lnTo>
                      <a:pt x="0" y="1816"/>
                    </a:lnTo>
                    <a:lnTo>
                      <a:pt x="0" y="117"/>
                    </a:lnTo>
                    <a:lnTo>
                      <a:pt x="2287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25"/>
              <p:cNvSpPr/>
              <p:nvPr/>
            </p:nvSpPr>
            <p:spPr>
              <a:xfrm>
                <a:off x="3403600" y="1989138"/>
                <a:ext cx="1238250" cy="3344863"/>
              </a:xfrm>
              <a:custGeom>
                <a:rect b="b" l="l" r="r" t="t"/>
                <a:pathLst>
                  <a:path extrusionOk="0" h="2107" w="780">
                    <a:moveTo>
                      <a:pt x="780" y="0"/>
                    </a:moveTo>
                    <a:lnTo>
                      <a:pt x="780" y="1851"/>
                    </a:lnTo>
                    <a:lnTo>
                      <a:pt x="779" y="1850"/>
                    </a:lnTo>
                    <a:lnTo>
                      <a:pt x="0" y="2107"/>
                    </a:lnTo>
                    <a:lnTo>
                      <a:pt x="0" y="271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25"/>
              <p:cNvSpPr/>
              <p:nvPr/>
            </p:nvSpPr>
            <p:spPr>
              <a:xfrm>
                <a:off x="2195513" y="2017713"/>
                <a:ext cx="1208087" cy="3316288"/>
              </a:xfrm>
              <a:custGeom>
                <a:rect b="b" l="l" r="r" t="t"/>
                <a:pathLst>
                  <a:path extrusionOk="0" h="2089" w="761">
                    <a:moveTo>
                      <a:pt x="0" y="0"/>
                    </a:moveTo>
                    <a:lnTo>
                      <a:pt x="761" y="253"/>
                    </a:lnTo>
                    <a:lnTo>
                      <a:pt x="761" y="2089"/>
                    </a:lnTo>
                    <a:lnTo>
                      <a:pt x="0" y="18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5"/>
              <p:cNvSpPr/>
              <p:nvPr/>
            </p:nvSpPr>
            <p:spPr>
              <a:xfrm>
                <a:off x="4641850" y="1985963"/>
                <a:ext cx="1192212" cy="3348038"/>
              </a:xfrm>
              <a:custGeom>
                <a:rect b="b" l="l" r="r" t="t"/>
                <a:pathLst>
                  <a:path extrusionOk="0" h="2109" w="751">
                    <a:moveTo>
                      <a:pt x="7" y="0"/>
                    </a:moveTo>
                    <a:lnTo>
                      <a:pt x="751" y="276"/>
                    </a:lnTo>
                    <a:lnTo>
                      <a:pt x="751" y="2109"/>
                    </a:lnTo>
                    <a:lnTo>
                      <a:pt x="0" y="1853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5"/>
              <p:cNvSpPr/>
              <p:nvPr/>
            </p:nvSpPr>
            <p:spPr>
              <a:xfrm>
                <a:off x="2338388" y="3097213"/>
                <a:ext cx="773112" cy="1771650"/>
              </a:xfrm>
              <a:custGeom>
                <a:rect b="b" l="l" r="r" t="t"/>
                <a:pathLst>
                  <a:path extrusionOk="0" h="1116" w="487">
                    <a:moveTo>
                      <a:pt x="0" y="0"/>
                    </a:moveTo>
                    <a:lnTo>
                      <a:pt x="487" y="660"/>
                    </a:lnTo>
                    <a:lnTo>
                      <a:pt x="150" y="1116"/>
                    </a:lnTo>
                    <a:lnTo>
                      <a:pt x="21" y="10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5"/>
              <p:cNvSpPr/>
              <p:nvPr/>
            </p:nvSpPr>
            <p:spPr>
              <a:xfrm>
                <a:off x="2338388" y="2230438"/>
                <a:ext cx="1065212" cy="1849438"/>
              </a:xfrm>
              <a:custGeom>
                <a:rect b="b" l="l" r="r" t="t"/>
                <a:pathLst>
                  <a:path extrusionOk="0" h="1165" w="671">
                    <a:moveTo>
                      <a:pt x="0" y="0"/>
                    </a:moveTo>
                    <a:lnTo>
                      <a:pt x="671" y="229"/>
                    </a:lnTo>
                    <a:lnTo>
                      <a:pt x="671" y="1109"/>
                    </a:lnTo>
                    <a:lnTo>
                      <a:pt x="581" y="1165"/>
                    </a:lnTo>
                    <a:lnTo>
                      <a:pt x="0" y="3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25"/>
              <p:cNvSpPr/>
              <p:nvPr/>
            </p:nvSpPr>
            <p:spPr>
              <a:xfrm>
                <a:off x="4641850" y="2179638"/>
                <a:ext cx="547687" cy="441325"/>
              </a:xfrm>
              <a:custGeom>
                <a:rect b="b" l="l" r="r" t="t"/>
                <a:pathLst>
                  <a:path extrusionOk="0" h="278" w="345">
                    <a:moveTo>
                      <a:pt x="3" y="0"/>
                    </a:moveTo>
                    <a:lnTo>
                      <a:pt x="345" y="122"/>
                    </a:lnTo>
                    <a:lnTo>
                      <a:pt x="0" y="27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25"/>
              <p:cNvSpPr/>
              <p:nvPr/>
            </p:nvSpPr>
            <p:spPr>
              <a:xfrm>
                <a:off x="3403600" y="2179638"/>
                <a:ext cx="1238250" cy="1811338"/>
              </a:xfrm>
              <a:custGeom>
                <a:rect b="b" l="l" r="r" t="t"/>
                <a:pathLst>
                  <a:path extrusionOk="0" h="1141" w="780">
                    <a:moveTo>
                      <a:pt x="780" y="0"/>
                    </a:moveTo>
                    <a:lnTo>
                      <a:pt x="780" y="278"/>
                    </a:lnTo>
                    <a:lnTo>
                      <a:pt x="775" y="281"/>
                    </a:lnTo>
                    <a:lnTo>
                      <a:pt x="7" y="1136"/>
                    </a:lnTo>
                    <a:lnTo>
                      <a:pt x="0" y="1141"/>
                    </a:lnTo>
                    <a:lnTo>
                      <a:pt x="0" y="261"/>
                    </a:lnTo>
                    <a:lnTo>
                      <a:pt x="7" y="264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5"/>
              <p:cNvSpPr/>
              <p:nvPr/>
            </p:nvSpPr>
            <p:spPr>
              <a:xfrm>
                <a:off x="4641850" y="3395663"/>
                <a:ext cx="1042987" cy="1731963"/>
              </a:xfrm>
              <a:custGeom>
                <a:rect b="b" l="l" r="r" t="t"/>
                <a:pathLst>
                  <a:path extrusionOk="0" h="1091" w="657">
                    <a:moveTo>
                      <a:pt x="0" y="0"/>
                    </a:moveTo>
                    <a:lnTo>
                      <a:pt x="657" y="521"/>
                    </a:lnTo>
                    <a:lnTo>
                      <a:pt x="657" y="1091"/>
                    </a:lnTo>
                    <a:lnTo>
                      <a:pt x="7" y="854"/>
                    </a:lnTo>
                    <a:lnTo>
                      <a:pt x="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EC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5"/>
              <p:cNvSpPr/>
              <p:nvPr/>
            </p:nvSpPr>
            <p:spPr>
              <a:xfrm>
                <a:off x="2894013" y="4341813"/>
                <a:ext cx="509587" cy="827088"/>
              </a:xfrm>
              <a:custGeom>
                <a:rect b="b" l="l" r="r" t="t"/>
                <a:pathLst>
                  <a:path extrusionOk="0" h="521" w="321">
                    <a:moveTo>
                      <a:pt x="321" y="0"/>
                    </a:moveTo>
                    <a:lnTo>
                      <a:pt x="321" y="521"/>
                    </a:lnTo>
                    <a:lnTo>
                      <a:pt x="0" y="417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5"/>
              <p:cNvSpPr/>
              <p:nvPr/>
            </p:nvSpPr>
            <p:spPr>
              <a:xfrm>
                <a:off x="3403600" y="3303588"/>
                <a:ext cx="1238250" cy="1870075"/>
              </a:xfrm>
              <a:custGeom>
                <a:rect b="b" l="l" r="r" t="t"/>
                <a:pathLst>
                  <a:path extrusionOk="0" h="1178" w="780">
                    <a:moveTo>
                      <a:pt x="576" y="0"/>
                    </a:moveTo>
                    <a:lnTo>
                      <a:pt x="779" y="57"/>
                    </a:lnTo>
                    <a:lnTo>
                      <a:pt x="780" y="58"/>
                    </a:lnTo>
                    <a:lnTo>
                      <a:pt x="780" y="915"/>
                    </a:lnTo>
                    <a:lnTo>
                      <a:pt x="7" y="1178"/>
                    </a:lnTo>
                    <a:lnTo>
                      <a:pt x="0" y="1175"/>
                    </a:lnTo>
                    <a:lnTo>
                      <a:pt x="0" y="654"/>
                    </a:lnTo>
                    <a:lnTo>
                      <a:pt x="7" y="644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5"/>
              <p:cNvSpPr/>
              <p:nvPr/>
            </p:nvSpPr>
            <p:spPr>
              <a:xfrm>
                <a:off x="4479925" y="2979738"/>
                <a:ext cx="161925" cy="157163"/>
              </a:xfrm>
              <a:custGeom>
                <a:rect b="b" l="l" r="r" t="t"/>
                <a:pathLst>
                  <a:path extrusionOk="0" h="99" w="102">
                    <a:moveTo>
                      <a:pt x="102" y="0"/>
                    </a:moveTo>
                    <a:lnTo>
                      <a:pt x="102" y="99"/>
                    </a:lnTo>
                    <a:lnTo>
                      <a:pt x="97" y="94"/>
                    </a:lnTo>
                    <a:lnTo>
                      <a:pt x="0" y="94"/>
                    </a:lnTo>
                    <a:lnTo>
                      <a:pt x="101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2C9B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5"/>
              <p:cNvSpPr/>
              <p:nvPr/>
            </p:nvSpPr>
            <p:spPr>
              <a:xfrm>
                <a:off x="4641850" y="2516188"/>
                <a:ext cx="1042987" cy="1466850"/>
              </a:xfrm>
              <a:custGeom>
                <a:rect b="b" l="l" r="r" t="t"/>
                <a:pathLst>
                  <a:path extrusionOk="0" h="924" w="657">
                    <a:moveTo>
                      <a:pt x="657" y="0"/>
                    </a:moveTo>
                    <a:lnTo>
                      <a:pt x="657" y="924"/>
                    </a:lnTo>
                    <a:lnTo>
                      <a:pt x="0" y="391"/>
                    </a:lnTo>
                    <a:lnTo>
                      <a:pt x="0" y="292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2" name="Google Shape;1992;p25"/>
            <p:cNvGrpSpPr/>
            <p:nvPr/>
          </p:nvGrpSpPr>
          <p:grpSpPr>
            <a:xfrm>
              <a:off x="8456612" y="1371600"/>
              <a:ext cx="1066800" cy="1917967"/>
              <a:chOff x="8456612" y="1371600"/>
              <a:chExt cx="1066800" cy="1917967"/>
            </a:xfrm>
          </p:grpSpPr>
          <p:grpSp>
            <p:nvGrpSpPr>
              <p:cNvPr id="1993" name="Google Shape;1993;p25"/>
              <p:cNvGrpSpPr/>
              <p:nvPr/>
            </p:nvGrpSpPr>
            <p:grpSpPr>
              <a:xfrm>
                <a:off x="8456612" y="1371600"/>
                <a:ext cx="1066800" cy="1917967"/>
                <a:chOff x="4722813" y="3952875"/>
                <a:chExt cx="895350" cy="1609725"/>
              </a:xfrm>
            </p:grpSpPr>
            <p:sp>
              <p:nvSpPr>
                <p:cNvPr id="1994" name="Google Shape;1994;p25"/>
                <p:cNvSpPr/>
                <p:nvPr/>
              </p:nvSpPr>
              <p:spPr>
                <a:xfrm>
                  <a:off x="4722813" y="3952875"/>
                  <a:ext cx="895350" cy="1609725"/>
                </a:xfrm>
                <a:custGeom>
                  <a:rect b="b" l="l" r="r" t="t"/>
                  <a:pathLst>
                    <a:path extrusionOk="0" h="1014" w="564">
                      <a:moveTo>
                        <a:pt x="284" y="73"/>
                      </a:moveTo>
                      <a:lnTo>
                        <a:pt x="246" y="76"/>
                      </a:lnTo>
                      <a:lnTo>
                        <a:pt x="211" y="86"/>
                      </a:lnTo>
                      <a:lnTo>
                        <a:pt x="179" y="101"/>
                      </a:lnTo>
                      <a:lnTo>
                        <a:pt x="149" y="121"/>
                      </a:lnTo>
                      <a:lnTo>
                        <a:pt x="124" y="146"/>
                      </a:lnTo>
                      <a:lnTo>
                        <a:pt x="103" y="175"/>
                      </a:lnTo>
                      <a:lnTo>
                        <a:pt x="88" y="207"/>
                      </a:lnTo>
                      <a:lnTo>
                        <a:pt x="77" y="242"/>
                      </a:lnTo>
                      <a:lnTo>
                        <a:pt x="74" y="280"/>
                      </a:lnTo>
                      <a:lnTo>
                        <a:pt x="76" y="318"/>
                      </a:lnTo>
                      <a:lnTo>
                        <a:pt x="85" y="353"/>
                      </a:lnTo>
                      <a:lnTo>
                        <a:pt x="100" y="386"/>
                      </a:lnTo>
                      <a:lnTo>
                        <a:pt x="120" y="415"/>
                      </a:lnTo>
                      <a:lnTo>
                        <a:pt x="146" y="440"/>
                      </a:lnTo>
                      <a:lnTo>
                        <a:pt x="174" y="461"/>
                      </a:lnTo>
                      <a:lnTo>
                        <a:pt x="207" y="478"/>
                      </a:lnTo>
                      <a:lnTo>
                        <a:pt x="241" y="488"/>
                      </a:lnTo>
                      <a:lnTo>
                        <a:pt x="279" y="491"/>
                      </a:lnTo>
                      <a:lnTo>
                        <a:pt x="316" y="488"/>
                      </a:lnTo>
                      <a:lnTo>
                        <a:pt x="352" y="479"/>
                      </a:lnTo>
                      <a:lnTo>
                        <a:pt x="385" y="464"/>
                      </a:lnTo>
                      <a:lnTo>
                        <a:pt x="413" y="444"/>
                      </a:lnTo>
                      <a:lnTo>
                        <a:pt x="439" y="418"/>
                      </a:lnTo>
                      <a:lnTo>
                        <a:pt x="460" y="389"/>
                      </a:lnTo>
                      <a:lnTo>
                        <a:pt x="476" y="358"/>
                      </a:lnTo>
                      <a:lnTo>
                        <a:pt x="486" y="322"/>
                      </a:lnTo>
                      <a:lnTo>
                        <a:pt x="490" y="285"/>
                      </a:lnTo>
                      <a:lnTo>
                        <a:pt x="486" y="247"/>
                      </a:lnTo>
                      <a:lnTo>
                        <a:pt x="477" y="212"/>
                      </a:lnTo>
                      <a:lnTo>
                        <a:pt x="462" y="178"/>
                      </a:lnTo>
                      <a:lnTo>
                        <a:pt x="442" y="150"/>
                      </a:lnTo>
                      <a:lnTo>
                        <a:pt x="417" y="124"/>
                      </a:lnTo>
                      <a:lnTo>
                        <a:pt x="388" y="103"/>
                      </a:lnTo>
                      <a:lnTo>
                        <a:pt x="357" y="87"/>
                      </a:lnTo>
                      <a:lnTo>
                        <a:pt x="321" y="76"/>
                      </a:lnTo>
                      <a:lnTo>
                        <a:pt x="284" y="73"/>
                      </a:lnTo>
                      <a:close/>
                      <a:moveTo>
                        <a:pt x="284" y="0"/>
                      </a:moveTo>
                      <a:lnTo>
                        <a:pt x="326" y="3"/>
                      </a:lnTo>
                      <a:lnTo>
                        <a:pt x="365" y="13"/>
                      </a:lnTo>
                      <a:lnTo>
                        <a:pt x="403" y="27"/>
                      </a:lnTo>
                      <a:lnTo>
                        <a:pt x="438" y="46"/>
                      </a:lnTo>
                      <a:lnTo>
                        <a:pt x="469" y="71"/>
                      </a:lnTo>
                      <a:lnTo>
                        <a:pt x="497" y="99"/>
                      </a:lnTo>
                      <a:lnTo>
                        <a:pt x="520" y="131"/>
                      </a:lnTo>
                      <a:lnTo>
                        <a:pt x="538" y="166"/>
                      </a:lnTo>
                      <a:lnTo>
                        <a:pt x="552" y="203"/>
                      </a:lnTo>
                      <a:lnTo>
                        <a:pt x="561" y="243"/>
                      </a:lnTo>
                      <a:lnTo>
                        <a:pt x="564" y="285"/>
                      </a:lnTo>
                      <a:lnTo>
                        <a:pt x="560" y="315"/>
                      </a:lnTo>
                      <a:lnTo>
                        <a:pt x="553" y="347"/>
                      </a:lnTo>
                      <a:lnTo>
                        <a:pt x="542" y="380"/>
                      </a:lnTo>
                      <a:lnTo>
                        <a:pt x="524" y="414"/>
                      </a:lnTo>
                      <a:lnTo>
                        <a:pt x="506" y="444"/>
                      </a:lnTo>
                      <a:lnTo>
                        <a:pt x="486" y="476"/>
                      </a:lnTo>
                      <a:lnTo>
                        <a:pt x="463" y="513"/>
                      </a:lnTo>
                      <a:lnTo>
                        <a:pt x="440" y="554"/>
                      </a:lnTo>
                      <a:lnTo>
                        <a:pt x="416" y="598"/>
                      </a:lnTo>
                      <a:lnTo>
                        <a:pt x="392" y="644"/>
                      </a:lnTo>
                      <a:lnTo>
                        <a:pt x="367" y="695"/>
                      </a:lnTo>
                      <a:lnTo>
                        <a:pt x="344" y="750"/>
                      </a:lnTo>
                      <a:lnTo>
                        <a:pt x="323" y="809"/>
                      </a:lnTo>
                      <a:lnTo>
                        <a:pt x="304" y="873"/>
                      </a:lnTo>
                      <a:lnTo>
                        <a:pt x="288" y="941"/>
                      </a:lnTo>
                      <a:lnTo>
                        <a:pt x="274" y="1014"/>
                      </a:lnTo>
                      <a:lnTo>
                        <a:pt x="274" y="1010"/>
                      </a:lnTo>
                      <a:lnTo>
                        <a:pt x="273" y="998"/>
                      </a:lnTo>
                      <a:lnTo>
                        <a:pt x="269" y="979"/>
                      </a:lnTo>
                      <a:lnTo>
                        <a:pt x="266" y="953"/>
                      </a:lnTo>
                      <a:lnTo>
                        <a:pt x="260" y="921"/>
                      </a:lnTo>
                      <a:lnTo>
                        <a:pt x="252" y="884"/>
                      </a:lnTo>
                      <a:lnTo>
                        <a:pt x="241" y="844"/>
                      </a:lnTo>
                      <a:lnTo>
                        <a:pt x="228" y="799"/>
                      </a:lnTo>
                      <a:lnTo>
                        <a:pt x="211" y="750"/>
                      </a:lnTo>
                      <a:lnTo>
                        <a:pt x="192" y="700"/>
                      </a:lnTo>
                      <a:lnTo>
                        <a:pt x="169" y="647"/>
                      </a:lnTo>
                      <a:lnTo>
                        <a:pt x="142" y="593"/>
                      </a:lnTo>
                      <a:lnTo>
                        <a:pt x="111" y="539"/>
                      </a:lnTo>
                      <a:lnTo>
                        <a:pt x="87" y="500"/>
                      </a:lnTo>
                      <a:lnTo>
                        <a:pt x="66" y="464"/>
                      </a:lnTo>
                      <a:lnTo>
                        <a:pt x="47" y="429"/>
                      </a:lnTo>
                      <a:lnTo>
                        <a:pt x="31" y="398"/>
                      </a:lnTo>
                      <a:lnTo>
                        <a:pt x="18" y="370"/>
                      </a:lnTo>
                      <a:lnTo>
                        <a:pt x="9" y="343"/>
                      </a:lnTo>
                      <a:lnTo>
                        <a:pt x="2" y="319"/>
                      </a:lnTo>
                      <a:lnTo>
                        <a:pt x="0" y="279"/>
                      </a:lnTo>
                      <a:lnTo>
                        <a:pt x="3" y="240"/>
                      </a:lnTo>
                      <a:lnTo>
                        <a:pt x="12" y="203"/>
                      </a:lnTo>
                      <a:lnTo>
                        <a:pt x="25" y="166"/>
                      </a:lnTo>
                      <a:lnTo>
                        <a:pt x="44" y="131"/>
                      </a:lnTo>
                      <a:lnTo>
                        <a:pt x="67" y="99"/>
                      </a:lnTo>
                      <a:lnTo>
                        <a:pt x="96" y="70"/>
                      </a:lnTo>
                      <a:lnTo>
                        <a:pt x="128" y="45"/>
                      </a:lnTo>
                      <a:lnTo>
                        <a:pt x="163" y="25"/>
                      </a:lnTo>
                      <a:lnTo>
                        <a:pt x="201" y="12"/>
                      </a:lnTo>
                      <a:lnTo>
                        <a:pt x="241" y="2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25"/>
                <p:cNvSpPr/>
                <p:nvPr/>
              </p:nvSpPr>
              <p:spPr>
                <a:xfrm>
                  <a:off x="4805139" y="4030420"/>
                  <a:ext cx="732262" cy="7322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96" name="Google Shape;1996;p25"/>
              <p:cNvSpPr/>
              <p:nvPr/>
            </p:nvSpPr>
            <p:spPr>
              <a:xfrm>
                <a:off x="8693877" y="1603756"/>
                <a:ext cx="598040" cy="59804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97" name="Google Shape;1997;p25"/>
          <p:cNvSpPr txBox="1"/>
          <p:nvPr/>
        </p:nvSpPr>
        <p:spPr>
          <a:xfrm>
            <a:off x="990612" y="2571761"/>
            <a:ext cx="983815" cy="584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 India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images for ppt\buildings-icons-68719.png" id="1998" name="Google Shape;199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1" y="3562351"/>
            <a:ext cx="1016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9" name="Google Shape;1999;p25"/>
          <p:cNvSpPr txBox="1"/>
          <p:nvPr/>
        </p:nvSpPr>
        <p:spPr>
          <a:xfrm>
            <a:off x="990606" y="3891986"/>
            <a:ext cx="937328" cy="584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Verticals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yash patel\Downloads\clientlogoinhexagon\Rajesh Life.png" id="2000" name="Google Shape;200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6114" y="514356"/>
            <a:ext cx="2224087" cy="2224087"/>
          </a:xfrm>
          <a:prstGeom prst="rect">
            <a:avLst/>
          </a:prstGeom>
          <a:noFill/>
          <a:ln>
            <a:noFill/>
          </a:ln>
        </p:spPr>
      </p:pic>
      <p:sp>
        <p:nvSpPr>
          <p:cNvPr id="2001" name="Google Shape;2001;p25"/>
          <p:cNvSpPr/>
          <p:nvPr/>
        </p:nvSpPr>
        <p:spPr>
          <a:xfrm>
            <a:off x="2667011" y="2343151"/>
            <a:ext cx="197623" cy="326306"/>
          </a:xfrm>
          <a:custGeom>
            <a:rect b="b" l="l" r="r" t="t"/>
            <a:pathLst>
              <a:path extrusionOk="0" h="1014" w="564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25"/>
          <p:cNvSpPr txBox="1"/>
          <p:nvPr/>
        </p:nvSpPr>
        <p:spPr>
          <a:xfrm>
            <a:off x="2158057" y="2567296"/>
            <a:ext cx="13035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Mumbai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25"/>
          <p:cNvSpPr txBox="1"/>
          <p:nvPr/>
        </p:nvSpPr>
        <p:spPr>
          <a:xfrm>
            <a:off x="3276601" y="2948289"/>
            <a:ext cx="17732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Ahmedabad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25"/>
          <p:cNvSpPr/>
          <p:nvPr/>
        </p:nvSpPr>
        <p:spPr>
          <a:xfrm>
            <a:off x="4038611" y="2702644"/>
            <a:ext cx="197623" cy="326306"/>
          </a:xfrm>
          <a:custGeom>
            <a:rect b="b" l="l" r="r" t="t"/>
            <a:pathLst>
              <a:path extrusionOk="0" h="1014" w="564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5"/>
          <p:cNvSpPr/>
          <p:nvPr/>
        </p:nvSpPr>
        <p:spPr>
          <a:xfrm>
            <a:off x="5410211" y="2419351"/>
            <a:ext cx="197623" cy="326306"/>
          </a:xfrm>
          <a:custGeom>
            <a:rect b="b" l="l" r="r" t="t"/>
            <a:pathLst>
              <a:path extrusionOk="0" h="1014" w="564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25"/>
          <p:cNvSpPr txBox="1"/>
          <p:nvPr/>
        </p:nvSpPr>
        <p:spPr>
          <a:xfrm>
            <a:off x="5105411" y="2571761"/>
            <a:ext cx="8899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Pune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25"/>
          <p:cNvSpPr/>
          <p:nvPr/>
        </p:nvSpPr>
        <p:spPr>
          <a:xfrm>
            <a:off x="2667011" y="2343151"/>
            <a:ext cx="197623" cy="326306"/>
          </a:xfrm>
          <a:custGeom>
            <a:rect b="b" l="l" r="r" t="t"/>
            <a:pathLst>
              <a:path extrusionOk="0" h="1014" w="564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25"/>
          <p:cNvSpPr txBox="1"/>
          <p:nvPr/>
        </p:nvSpPr>
        <p:spPr>
          <a:xfrm>
            <a:off x="2158057" y="2567296"/>
            <a:ext cx="13035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Mumbai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25"/>
          <p:cNvSpPr/>
          <p:nvPr/>
        </p:nvSpPr>
        <p:spPr>
          <a:xfrm>
            <a:off x="6291994" y="2724150"/>
            <a:ext cx="197623" cy="326306"/>
          </a:xfrm>
          <a:custGeom>
            <a:rect b="b" l="l" r="r" t="t"/>
            <a:pathLst>
              <a:path extrusionOk="0" h="1014" w="564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25"/>
          <p:cNvSpPr txBox="1"/>
          <p:nvPr/>
        </p:nvSpPr>
        <p:spPr>
          <a:xfrm>
            <a:off x="5958405" y="2948289"/>
            <a:ext cx="899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Delhi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25"/>
          <p:cNvSpPr/>
          <p:nvPr/>
        </p:nvSpPr>
        <p:spPr>
          <a:xfrm>
            <a:off x="7595556" y="2343151"/>
            <a:ext cx="197623" cy="326306"/>
          </a:xfrm>
          <a:custGeom>
            <a:rect b="b" l="l" r="r" t="t"/>
            <a:pathLst>
              <a:path extrusionOk="0" h="1014" w="564">
                <a:moveTo>
                  <a:pt x="284" y="73"/>
                </a:moveTo>
                <a:lnTo>
                  <a:pt x="246" y="76"/>
                </a:lnTo>
                <a:lnTo>
                  <a:pt x="211" y="86"/>
                </a:lnTo>
                <a:lnTo>
                  <a:pt x="179" y="101"/>
                </a:lnTo>
                <a:lnTo>
                  <a:pt x="149" y="121"/>
                </a:lnTo>
                <a:lnTo>
                  <a:pt x="124" y="146"/>
                </a:lnTo>
                <a:lnTo>
                  <a:pt x="103" y="175"/>
                </a:lnTo>
                <a:lnTo>
                  <a:pt x="88" y="207"/>
                </a:lnTo>
                <a:lnTo>
                  <a:pt x="77" y="242"/>
                </a:lnTo>
                <a:lnTo>
                  <a:pt x="74" y="280"/>
                </a:lnTo>
                <a:lnTo>
                  <a:pt x="76" y="318"/>
                </a:lnTo>
                <a:lnTo>
                  <a:pt x="85" y="353"/>
                </a:lnTo>
                <a:lnTo>
                  <a:pt x="100" y="386"/>
                </a:lnTo>
                <a:lnTo>
                  <a:pt x="120" y="415"/>
                </a:lnTo>
                <a:lnTo>
                  <a:pt x="146" y="440"/>
                </a:lnTo>
                <a:lnTo>
                  <a:pt x="174" y="461"/>
                </a:lnTo>
                <a:lnTo>
                  <a:pt x="207" y="478"/>
                </a:lnTo>
                <a:lnTo>
                  <a:pt x="241" y="488"/>
                </a:lnTo>
                <a:lnTo>
                  <a:pt x="279" y="491"/>
                </a:lnTo>
                <a:lnTo>
                  <a:pt x="316" y="488"/>
                </a:lnTo>
                <a:lnTo>
                  <a:pt x="352" y="479"/>
                </a:lnTo>
                <a:lnTo>
                  <a:pt x="385" y="464"/>
                </a:lnTo>
                <a:lnTo>
                  <a:pt x="413" y="444"/>
                </a:lnTo>
                <a:lnTo>
                  <a:pt x="439" y="418"/>
                </a:lnTo>
                <a:lnTo>
                  <a:pt x="460" y="389"/>
                </a:lnTo>
                <a:lnTo>
                  <a:pt x="476" y="358"/>
                </a:lnTo>
                <a:lnTo>
                  <a:pt x="486" y="322"/>
                </a:lnTo>
                <a:lnTo>
                  <a:pt x="490" y="285"/>
                </a:lnTo>
                <a:lnTo>
                  <a:pt x="486" y="247"/>
                </a:lnTo>
                <a:lnTo>
                  <a:pt x="477" y="212"/>
                </a:lnTo>
                <a:lnTo>
                  <a:pt x="462" y="178"/>
                </a:lnTo>
                <a:lnTo>
                  <a:pt x="442" y="150"/>
                </a:lnTo>
                <a:lnTo>
                  <a:pt x="417" y="124"/>
                </a:lnTo>
                <a:lnTo>
                  <a:pt x="388" y="103"/>
                </a:lnTo>
                <a:lnTo>
                  <a:pt x="357" y="87"/>
                </a:lnTo>
                <a:lnTo>
                  <a:pt x="321" y="76"/>
                </a:lnTo>
                <a:lnTo>
                  <a:pt x="284" y="73"/>
                </a:lnTo>
                <a:close/>
                <a:moveTo>
                  <a:pt x="284" y="0"/>
                </a:moveTo>
                <a:lnTo>
                  <a:pt x="326" y="3"/>
                </a:lnTo>
                <a:lnTo>
                  <a:pt x="365" y="13"/>
                </a:lnTo>
                <a:lnTo>
                  <a:pt x="403" y="27"/>
                </a:lnTo>
                <a:lnTo>
                  <a:pt x="438" y="46"/>
                </a:lnTo>
                <a:lnTo>
                  <a:pt x="469" y="71"/>
                </a:lnTo>
                <a:lnTo>
                  <a:pt x="497" y="99"/>
                </a:lnTo>
                <a:lnTo>
                  <a:pt x="520" y="131"/>
                </a:lnTo>
                <a:lnTo>
                  <a:pt x="538" y="166"/>
                </a:lnTo>
                <a:lnTo>
                  <a:pt x="552" y="203"/>
                </a:lnTo>
                <a:lnTo>
                  <a:pt x="561" y="243"/>
                </a:lnTo>
                <a:lnTo>
                  <a:pt x="564" y="285"/>
                </a:lnTo>
                <a:lnTo>
                  <a:pt x="560" y="315"/>
                </a:lnTo>
                <a:lnTo>
                  <a:pt x="553" y="347"/>
                </a:lnTo>
                <a:lnTo>
                  <a:pt x="542" y="380"/>
                </a:lnTo>
                <a:lnTo>
                  <a:pt x="524" y="414"/>
                </a:lnTo>
                <a:lnTo>
                  <a:pt x="506" y="444"/>
                </a:lnTo>
                <a:lnTo>
                  <a:pt x="486" y="476"/>
                </a:lnTo>
                <a:lnTo>
                  <a:pt x="463" y="513"/>
                </a:lnTo>
                <a:lnTo>
                  <a:pt x="440" y="554"/>
                </a:lnTo>
                <a:lnTo>
                  <a:pt x="416" y="598"/>
                </a:lnTo>
                <a:lnTo>
                  <a:pt x="392" y="644"/>
                </a:lnTo>
                <a:lnTo>
                  <a:pt x="367" y="695"/>
                </a:lnTo>
                <a:lnTo>
                  <a:pt x="344" y="750"/>
                </a:lnTo>
                <a:lnTo>
                  <a:pt x="323" y="809"/>
                </a:lnTo>
                <a:lnTo>
                  <a:pt x="304" y="873"/>
                </a:lnTo>
                <a:lnTo>
                  <a:pt x="288" y="941"/>
                </a:lnTo>
                <a:lnTo>
                  <a:pt x="274" y="1014"/>
                </a:lnTo>
                <a:lnTo>
                  <a:pt x="274" y="1010"/>
                </a:lnTo>
                <a:lnTo>
                  <a:pt x="273" y="998"/>
                </a:lnTo>
                <a:lnTo>
                  <a:pt x="269" y="979"/>
                </a:lnTo>
                <a:lnTo>
                  <a:pt x="266" y="953"/>
                </a:lnTo>
                <a:lnTo>
                  <a:pt x="260" y="921"/>
                </a:lnTo>
                <a:lnTo>
                  <a:pt x="252" y="884"/>
                </a:lnTo>
                <a:lnTo>
                  <a:pt x="241" y="844"/>
                </a:lnTo>
                <a:lnTo>
                  <a:pt x="228" y="799"/>
                </a:lnTo>
                <a:lnTo>
                  <a:pt x="211" y="750"/>
                </a:lnTo>
                <a:lnTo>
                  <a:pt x="192" y="700"/>
                </a:lnTo>
                <a:lnTo>
                  <a:pt x="169" y="647"/>
                </a:lnTo>
                <a:lnTo>
                  <a:pt x="142" y="593"/>
                </a:lnTo>
                <a:lnTo>
                  <a:pt x="111" y="539"/>
                </a:lnTo>
                <a:lnTo>
                  <a:pt x="87" y="500"/>
                </a:lnTo>
                <a:lnTo>
                  <a:pt x="66" y="464"/>
                </a:lnTo>
                <a:lnTo>
                  <a:pt x="47" y="429"/>
                </a:lnTo>
                <a:lnTo>
                  <a:pt x="31" y="398"/>
                </a:lnTo>
                <a:lnTo>
                  <a:pt x="18" y="370"/>
                </a:lnTo>
                <a:lnTo>
                  <a:pt x="9" y="343"/>
                </a:lnTo>
                <a:lnTo>
                  <a:pt x="2" y="319"/>
                </a:lnTo>
                <a:lnTo>
                  <a:pt x="0" y="279"/>
                </a:lnTo>
                <a:lnTo>
                  <a:pt x="3" y="240"/>
                </a:lnTo>
                <a:lnTo>
                  <a:pt x="12" y="203"/>
                </a:lnTo>
                <a:lnTo>
                  <a:pt x="25" y="166"/>
                </a:lnTo>
                <a:lnTo>
                  <a:pt x="44" y="131"/>
                </a:lnTo>
                <a:lnTo>
                  <a:pt x="67" y="99"/>
                </a:lnTo>
                <a:lnTo>
                  <a:pt x="96" y="70"/>
                </a:lnTo>
                <a:lnTo>
                  <a:pt x="128" y="45"/>
                </a:lnTo>
                <a:lnTo>
                  <a:pt x="163" y="25"/>
                </a:lnTo>
                <a:lnTo>
                  <a:pt x="201" y="12"/>
                </a:lnTo>
                <a:lnTo>
                  <a:pt x="241" y="2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25"/>
          <p:cNvSpPr txBox="1"/>
          <p:nvPr/>
        </p:nvSpPr>
        <p:spPr>
          <a:xfrm>
            <a:off x="7086600" y="2567296"/>
            <a:ext cx="15054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Bangalore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images for ppt\sky1.gif" id="2013" name="Google Shape;201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31056" y="3790950"/>
            <a:ext cx="591731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4" name="Google Shape;2014;p25"/>
          <p:cNvSpPr txBox="1"/>
          <p:nvPr/>
        </p:nvSpPr>
        <p:spPr>
          <a:xfrm>
            <a:off x="2588256" y="4019550"/>
            <a:ext cx="1447800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 Estate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images for ppt\Construction.png" id="2015" name="Google Shape;201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7455" y="379095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6" name="Google Shape;2016;p25"/>
          <p:cNvSpPr txBox="1"/>
          <p:nvPr/>
        </p:nvSpPr>
        <p:spPr>
          <a:xfrm>
            <a:off x="4718362" y="4031238"/>
            <a:ext cx="1527494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Infrastructure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25"/>
          <p:cNvSpPr txBox="1"/>
          <p:nvPr/>
        </p:nvSpPr>
        <p:spPr>
          <a:xfrm>
            <a:off x="7084056" y="4019550"/>
            <a:ext cx="1678945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Manufacturing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MFG\factory_1411.png" id="2018" name="Google Shape;201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45855" y="37020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relogo\A s.png" id="2019" name="Google Shape;2019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3200" y="1047751"/>
            <a:ext cx="986092" cy="1157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relogo\DS Max.png" id="2020" name="Google Shape;2020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76600" y="1047750"/>
            <a:ext cx="103797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relogo\Phoenix.png" id="2021" name="Google Shape;2021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50578" y="1047750"/>
            <a:ext cx="959622" cy="1125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relogo\Poddar.png" id="2022" name="Google Shape;2022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6401" y="1047751"/>
            <a:ext cx="947441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HoH.png" id="2023" name="Google Shape;2023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09801" y="1047750"/>
            <a:ext cx="989013" cy="116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9" name="Google Shape;2029;g6376deddc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4" name="Google Shape;2034;p26"/>
          <p:cNvGrpSpPr/>
          <p:nvPr/>
        </p:nvGrpSpPr>
        <p:grpSpPr>
          <a:xfrm>
            <a:off x="4572000" y="746722"/>
            <a:ext cx="4470353" cy="2587028"/>
            <a:chOff x="4015" y="1370"/>
            <a:chExt cx="3297" cy="1908"/>
          </a:xfrm>
        </p:grpSpPr>
        <p:sp>
          <p:nvSpPr>
            <p:cNvPr id="2035" name="Google Shape;2035;p26"/>
            <p:cNvSpPr/>
            <p:nvPr/>
          </p:nvSpPr>
          <p:spPr>
            <a:xfrm>
              <a:off x="4015" y="1370"/>
              <a:ext cx="3288" cy="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26"/>
            <p:cNvSpPr/>
            <p:nvPr/>
          </p:nvSpPr>
          <p:spPr>
            <a:xfrm>
              <a:off x="4351" y="1439"/>
              <a:ext cx="2616" cy="16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4311" y="1370"/>
              <a:ext cx="2695" cy="1808"/>
            </a:xfrm>
            <a:custGeom>
              <a:rect b="b" l="l" r="r" t="t"/>
              <a:pathLst>
                <a:path extrusionOk="0" h="182" w="273">
                  <a:moveTo>
                    <a:pt x="273" y="175"/>
                  </a:moveTo>
                  <a:cubicBezTo>
                    <a:pt x="273" y="11"/>
                    <a:pt x="273" y="11"/>
                    <a:pt x="273" y="11"/>
                  </a:cubicBezTo>
                  <a:cubicBezTo>
                    <a:pt x="273" y="5"/>
                    <a:pt x="268" y="0"/>
                    <a:pt x="26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7"/>
                    <a:pt x="1" y="180"/>
                    <a:pt x="3" y="182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2" y="180"/>
                    <a:pt x="273" y="177"/>
                    <a:pt x="273" y="175"/>
                  </a:cubicBezTo>
                  <a:close/>
                  <a:moveTo>
                    <a:pt x="263" y="170"/>
                  </a:moveTo>
                  <a:cubicBezTo>
                    <a:pt x="9" y="170"/>
                    <a:pt x="9" y="170"/>
                    <a:pt x="9" y="17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63" y="11"/>
                    <a:pt x="263" y="11"/>
                    <a:pt x="263" y="11"/>
                  </a:cubicBezTo>
                  <a:lnTo>
                    <a:pt x="263" y="17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4015" y="3178"/>
              <a:ext cx="3297" cy="60"/>
            </a:xfrm>
            <a:custGeom>
              <a:rect b="b" l="l" r="r" t="t"/>
              <a:pathLst>
                <a:path extrusionOk="0" h="60" w="3297">
                  <a:moveTo>
                    <a:pt x="2962" y="0"/>
                  </a:moveTo>
                  <a:lnTo>
                    <a:pt x="326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297" y="60"/>
                  </a:lnTo>
                  <a:lnTo>
                    <a:pt x="3297" y="0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5644" y="1419"/>
              <a:ext cx="30" cy="20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5427" y="3178"/>
              <a:ext cx="464" cy="40"/>
            </a:xfrm>
            <a:custGeom>
              <a:rect b="b" l="l" r="r" t="t"/>
              <a:pathLst>
                <a:path extrusionOk="0" h="4" w="47"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4" y="4"/>
                  </a:cubicBezTo>
                  <a:cubicBezTo>
                    <a:pt x="7" y="4"/>
                    <a:pt x="20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7" y="4"/>
                    <a:pt x="39" y="4"/>
                    <a:pt x="43" y="4"/>
                  </a:cubicBezTo>
                  <a:cubicBezTo>
                    <a:pt x="46" y="4"/>
                    <a:pt x="47" y="0"/>
                    <a:pt x="47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4015" y="3238"/>
              <a:ext cx="3297" cy="40"/>
            </a:xfrm>
            <a:custGeom>
              <a:rect b="b" l="l" r="r" t="t"/>
              <a:pathLst>
                <a:path extrusionOk="0" h="4" w="334">
                  <a:moveTo>
                    <a:pt x="0" y="0"/>
                  </a:moveTo>
                  <a:cubicBezTo>
                    <a:pt x="0" y="0"/>
                    <a:pt x="2" y="4"/>
                    <a:pt x="19" y="4"/>
                  </a:cubicBezTo>
                  <a:cubicBezTo>
                    <a:pt x="37" y="4"/>
                    <a:pt x="166" y="4"/>
                    <a:pt x="166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4"/>
                    <a:pt x="297" y="4"/>
                    <a:pt x="314" y="4"/>
                  </a:cubicBezTo>
                  <a:cubicBezTo>
                    <a:pt x="332" y="4"/>
                    <a:pt x="334" y="0"/>
                    <a:pt x="334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2" name="Google Shape;2042;p26"/>
          <p:cNvSpPr txBox="1"/>
          <p:nvPr/>
        </p:nvSpPr>
        <p:spPr>
          <a:xfrm>
            <a:off x="2627" y="57157"/>
            <a:ext cx="4493175" cy="577079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Support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yash patel\Desktop\login.PNG" id="2043" name="Google Shape;20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895350"/>
            <a:ext cx="3505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p26"/>
          <p:cNvSpPr/>
          <p:nvPr/>
        </p:nvSpPr>
        <p:spPr>
          <a:xfrm>
            <a:off x="304800" y="1323022"/>
            <a:ext cx="3886200" cy="1477328"/>
          </a:xfrm>
          <a:prstGeom prst="rect">
            <a:avLst/>
          </a:prstGeom>
          <a:solidFill>
            <a:schemeClr val="lt1">
              <a:alpha val="75294"/>
            </a:schemeClr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StrategicERP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images for ppt\globe-icons-01.png" id="2045" name="Google Shape;20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7" y="1657361"/>
            <a:ext cx="415925" cy="4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26"/>
          <p:cNvSpPr txBox="1"/>
          <p:nvPr/>
        </p:nvSpPr>
        <p:spPr>
          <a:xfrm>
            <a:off x="762001" y="1669018"/>
            <a:ext cx="3442953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http://strategicerpcloud.com/crm/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26"/>
          <p:cNvSpPr txBox="1"/>
          <p:nvPr/>
        </p:nvSpPr>
        <p:spPr>
          <a:xfrm>
            <a:off x="457202" y="2114561"/>
            <a:ext cx="20521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Username :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: xyz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" name="Google Shape;2048;p26"/>
          <p:cNvSpPr/>
          <p:nvPr/>
        </p:nvSpPr>
        <p:spPr>
          <a:xfrm>
            <a:off x="0" y="4038600"/>
            <a:ext cx="9144000" cy="1123950"/>
          </a:xfrm>
          <a:prstGeom prst="rect">
            <a:avLst/>
          </a:prstGeom>
          <a:solidFill>
            <a:schemeClr val="lt1">
              <a:alpha val="62352"/>
            </a:schemeClr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ownloads\email.png" id="2049" name="Google Shape;204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244" y="4454564"/>
            <a:ext cx="555625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Google Shape;2050;p26"/>
          <p:cNvSpPr txBox="1"/>
          <p:nvPr/>
        </p:nvSpPr>
        <p:spPr>
          <a:xfrm>
            <a:off x="1528818" y="4530738"/>
            <a:ext cx="2738393" cy="36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support@strategicerp.cpm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26"/>
          <p:cNvSpPr/>
          <p:nvPr/>
        </p:nvSpPr>
        <p:spPr>
          <a:xfrm>
            <a:off x="5371408" y="4564629"/>
            <a:ext cx="2258839" cy="36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+91-22-25750104/5/6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ownloads\phone-icon-01.png" id="2052" name="Google Shape;205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0600" y="4498977"/>
            <a:ext cx="511174" cy="5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27"/>
          <p:cNvGrpSpPr/>
          <p:nvPr/>
        </p:nvGrpSpPr>
        <p:grpSpPr>
          <a:xfrm>
            <a:off x="549367" y="568986"/>
            <a:ext cx="8045270" cy="4005528"/>
            <a:chOff x="-2508" y="-1001"/>
            <a:chExt cx="12698" cy="6322"/>
          </a:xfrm>
        </p:grpSpPr>
        <p:sp>
          <p:nvSpPr>
            <p:cNvPr id="2058" name="Google Shape;2058;p27"/>
            <p:cNvSpPr/>
            <p:nvPr/>
          </p:nvSpPr>
          <p:spPr>
            <a:xfrm>
              <a:off x="4964" y="3519"/>
              <a:ext cx="257" cy="494"/>
            </a:xfrm>
            <a:custGeom>
              <a:rect b="b" l="l" r="r" t="t"/>
              <a:pathLst>
                <a:path extrusionOk="0" h="209" w="1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2829" y="1672"/>
              <a:ext cx="2426" cy="2710"/>
            </a:xfrm>
            <a:custGeom>
              <a:rect b="b" l="l" r="r" t="t"/>
              <a:pathLst>
                <a:path extrusionOk="0" h="1146" w="102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4359" y="1478"/>
              <a:ext cx="1323" cy="1149"/>
            </a:xfrm>
            <a:custGeom>
              <a:rect b="b" l="l" r="r" t="t"/>
              <a:pathLst>
                <a:path extrusionOk="0" h="486" w="560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27"/>
            <p:cNvSpPr/>
            <p:nvPr/>
          </p:nvSpPr>
          <p:spPr>
            <a:xfrm>
              <a:off x="6264" y="2726"/>
              <a:ext cx="71" cy="135"/>
            </a:xfrm>
            <a:custGeom>
              <a:rect b="b" l="l" r="r" t="t"/>
              <a:pathLst>
                <a:path extrusionOk="0" h="57" w="30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5590" y="1622"/>
              <a:ext cx="1440" cy="1161"/>
            </a:xfrm>
            <a:custGeom>
              <a:rect b="b" l="l" r="r" t="t"/>
              <a:pathLst>
                <a:path extrusionOk="0" h="491" w="609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6819" y="2871"/>
              <a:ext cx="376" cy="409"/>
            </a:xfrm>
            <a:custGeom>
              <a:rect b="b" l="l" r="r" t="t"/>
              <a:pathLst>
                <a:path extrusionOk="0" h="173" w="15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7304" y="2821"/>
              <a:ext cx="362" cy="397"/>
            </a:xfrm>
            <a:custGeom>
              <a:rect b="b" l="l" r="r" t="t"/>
              <a:pathLst>
                <a:path extrusionOk="0" h="168" w="153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7654" y="3010"/>
              <a:ext cx="224" cy="265"/>
            </a:xfrm>
            <a:custGeom>
              <a:rect b="b" l="l" r="r" t="t"/>
              <a:pathLst>
                <a:path extrusionOk="0" h="112" w="95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7181" y="3280"/>
              <a:ext cx="364" cy="106"/>
            </a:xfrm>
            <a:custGeom>
              <a:rect b="b" l="l" r="r" t="t"/>
              <a:pathLst>
                <a:path extrusionOk="0" h="45" w="154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7694" y="3365"/>
              <a:ext cx="109" cy="24"/>
            </a:xfrm>
            <a:custGeom>
              <a:rect b="b" l="l" r="r" t="t"/>
              <a:pathLst>
                <a:path extrusionOk="0" h="10" w="46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7585" y="3370"/>
              <a:ext cx="76" cy="26"/>
            </a:xfrm>
            <a:custGeom>
              <a:rect b="b" l="l" r="r" t="t"/>
              <a:pathLst>
                <a:path extrusionOk="0" h="11" w="32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27"/>
            <p:cNvSpPr/>
            <p:nvPr/>
          </p:nvSpPr>
          <p:spPr>
            <a:xfrm>
              <a:off x="7668" y="3403"/>
              <a:ext cx="54" cy="38"/>
            </a:xfrm>
            <a:custGeom>
              <a:rect b="b" l="l" r="r" t="t"/>
              <a:pathLst>
                <a:path extrusionOk="0" h="16" w="23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7557" y="3367"/>
              <a:ext cx="23" cy="22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7824" y="3375"/>
              <a:ext cx="125" cy="68"/>
            </a:xfrm>
            <a:custGeom>
              <a:rect b="b" l="l" r="r" t="t"/>
              <a:pathLst>
                <a:path extrusionOk="0" h="29" w="53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8195" y="3268"/>
              <a:ext cx="26" cy="52"/>
            </a:xfrm>
            <a:custGeom>
              <a:rect b="b" l="l" r="r" t="t"/>
              <a:pathLst>
                <a:path extrusionOk="0" h="22" w="11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7914" y="3181"/>
              <a:ext cx="33" cy="30"/>
            </a:xfrm>
            <a:custGeom>
              <a:rect b="b" l="l" r="r" t="t"/>
              <a:pathLst>
                <a:path extrusionOk="0" h="13" w="14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7978" y="3176"/>
              <a:ext cx="101" cy="28"/>
            </a:xfrm>
            <a:custGeom>
              <a:rect b="b" l="l" r="r" t="t"/>
              <a:pathLst>
                <a:path extrusionOk="0" h="12" w="43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7961" y="2989"/>
              <a:ext cx="45" cy="99"/>
            </a:xfrm>
            <a:custGeom>
              <a:rect b="b" l="l" r="r" t="t"/>
              <a:pathLst>
                <a:path extrusionOk="0" h="42" w="19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8715" y="3218"/>
              <a:ext cx="139" cy="81"/>
            </a:xfrm>
            <a:custGeom>
              <a:rect b="b" l="l" r="r" t="t"/>
              <a:pathLst>
                <a:path extrusionOk="0" h="34" w="59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8079" y="3079"/>
              <a:ext cx="721" cy="376"/>
            </a:xfrm>
            <a:custGeom>
              <a:rect b="b" l="l" r="r" t="t"/>
              <a:pathLst>
                <a:path extrusionOk="0" h="159" w="305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8812" y="3162"/>
              <a:ext cx="73" cy="71"/>
            </a:xfrm>
            <a:custGeom>
              <a:rect b="b" l="l" r="r" t="t"/>
              <a:pathLst>
                <a:path extrusionOk="0" h="30" w="31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27"/>
            <p:cNvSpPr/>
            <p:nvPr/>
          </p:nvSpPr>
          <p:spPr>
            <a:xfrm>
              <a:off x="8940" y="3263"/>
              <a:ext cx="35" cy="48"/>
            </a:xfrm>
            <a:custGeom>
              <a:rect b="b" l="l" r="r" t="t"/>
              <a:pathLst>
                <a:path extrusionOk="0" h="20" w="15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9183" y="3431"/>
              <a:ext cx="19" cy="26"/>
            </a:xfrm>
            <a:custGeom>
              <a:rect b="b" l="l" r="r" t="t"/>
              <a:pathLst>
                <a:path extrusionOk="0" h="11" w="8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9129" y="3412"/>
              <a:ext cx="40" cy="19"/>
            </a:xfrm>
            <a:custGeom>
              <a:rect b="b" l="l" r="r" t="t"/>
              <a:pathLst>
                <a:path extrusionOk="0" h="8" w="17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9133" y="3363"/>
              <a:ext cx="38" cy="40"/>
            </a:xfrm>
            <a:custGeom>
              <a:rect b="b" l="l" r="r" t="t"/>
              <a:pathLst>
                <a:path extrusionOk="0" h="17" w="16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9058" y="3332"/>
              <a:ext cx="49" cy="28"/>
            </a:xfrm>
            <a:custGeom>
              <a:rect b="b" l="l" r="r" t="t"/>
              <a:pathLst>
                <a:path extrusionOk="0" h="12" w="21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9001" y="3301"/>
              <a:ext cx="31" cy="19"/>
            </a:xfrm>
            <a:custGeom>
              <a:rect b="b" l="l" r="r" t="t"/>
              <a:pathLst>
                <a:path extrusionOk="0" h="8" w="13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8573" y="4607"/>
              <a:ext cx="137" cy="130"/>
            </a:xfrm>
            <a:custGeom>
              <a:rect b="b" l="l" r="r" t="t"/>
              <a:pathLst>
                <a:path extrusionOk="0" h="55" w="58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8691" y="4574"/>
              <a:ext cx="17" cy="21"/>
            </a:xfrm>
            <a:custGeom>
              <a:rect b="b" l="l" r="r" t="t"/>
              <a:pathLst>
                <a:path extrusionOk="0" h="9" w="7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8285" y="4403"/>
              <a:ext cx="45" cy="15"/>
            </a:xfrm>
            <a:custGeom>
              <a:rect b="b" l="l" r="r" t="t"/>
              <a:pathLst>
                <a:path extrusionOk="0" h="6" w="19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8053" y="3476"/>
              <a:ext cx="50" cy="19"/>
            </a:xfrm>
            <a:custGeom>
              <a:rect b="b" l="l" r="r" t="t"/>
              <a:pathLst>
                <a:path extrusionOk="0" h="8" w="21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7455" y="3457"/>
              <a:ext cx="1437" cy="1086"/>
            </a:xfrm>
            <a:custGeom>
              <a:rect b="b" l="l" r="r" t="t"/>
              <a:pathLst>
                <a:path extrusionOk="0" h="459" w="608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9351" y="4607"/>
              <a:ext cx="269" cy="267"/>
            </a:xfrm>
            <a:custGeom>
              <a:rect b="b" l="l" r="r" t="t"/>
              <a:pathLst>
                <a:path extrusionOk="0" h="113" w="114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9571" y="4349"/>
              <a:ext cx="203" cy="296"/>
            </a:xfrm>
            <a:custGeom>
              <a:rect b="b" l="l" r="r" t="t"/>
              <a:pathLst>
                <a:path extrusionOk="0" h="125" w="86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9724" y="3694"/>
              <a:ext cx="45" cy="31"/>
            </a:xfrm>
            <a:custGeom>
              <a:rect b="b" l="l" r="r" t="t"/>
              <a:pathLst>
                <a:path extrusionOk="0" h="13" w="19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9774" y="3658"/>
              <a:ext cx="40" cy="26"/>
            </a:xfrm>
            <a:custGeom>
              <a:rect b="b" l="l" r="r" t="t"/>
              <a:pathLst>
                <a:path extrusionOk="0" h="11" w="17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7774" y="2719"/>
              <a:ext cx="163" cy="152"/>
            </a:xfrm>
            <a:custGeom>
              <a:rect b="b" l="l" r="r" t="t"/>
              <a:pathLst>
                <a:path extrusionOk="0" h="64" w="69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7625" y="2679"/>
              <a:ext cx="81" cy="83"/>
            </a:xfrm>
            <a:custGeom>
              <a:rect b="b" l="l" r="r" t="t"/>
              <a:pathLst>
                <a:path extrusionOk="0" h="35" w="34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7684" y="2407"/>
              <a:ext cx="154" cy="218"/>
            </a:xfrm>
            <a:custGeom>
              <a:rect b="b" l="l" r="r" t="t"/>
              <a:pathLst>
                <a:path extrusionOk="0" h="92" w="65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7845" y="2627"/>
              <a:ext cx="50" cy="85"/>
            </a:xfrm>
            <a:custGeom>
              <a:rect b="b" l="l" r="r" t="t"/>
              <a:pathLst>
                <a:path extrusionOk="0" h="36" w="21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7770" y="2648"/>
              <a:ext cx="40" cy="55"/>
            </a:xfrm>
            <a:custGeom>
              <a:rect b="b" l="l" r="r" t="t"/>
              <a:pathLst>
                <a:path extrusionOk="0" h="23" w="17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7793" y="2684"/>
              <a:ext cx="40" cy="66"/>
            </a:xfrm>
            <a:custGeom>
              <a:rect b="b" l="l" r="r" t="t"/>
              <a:pathLst>
                <a:path extrusionOk="0" h="28" w="17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7826" y="2686"/>
              <a:ext cx="22" cy="40"/>
            </a:xfrm>
            <a:custGeom>
              <a:rect b="b" l="l" r="r" t="t"/>
              <a:pathLst>
                <a:path extrusionOk="0" h="17" w="9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7836" y="2712"/>
              <a:ext cx="26" cy="22"/>
            </a:xfrm>
            <a:custGeom>
              <a:rect b="b" l="l" r="r" t="t"/>
              <a:pathLst>
                <a:path extrusionOk="0" h="9" w="11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7810" y="2625"/>
              <a:ext cx="28" cy="31"/>
            </a:xfrm>
            <a:custGeom>
              <a:rect b="b" l="l" r="r" t="t"/>
              <a:pathLst>
                <a:path extrusionOk="0" h="13" w="12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7715" y="2592"/>
              <a:ext cx="43" cy="42"/>
            </a:xfrm>
            <a:custGeom>
              <a:rect b="b" l="l" r="r" t="t"/>
              <a:pathLst>
                <a:path extrusionOk="0" h="18" w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7760" y="2596"/>
              <a:ext cx="12" cy="3"/>
            </a:xfrm>
            <a:custGeom>
              <a:rect b="b" l="l" r="r" t="t"/>
              <a:pathLst>
                <a:path extrusionOk="0" h="1" w="5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7696" y="2147"/>
              <a:ext cx="78" cy="109"/>
            </a:xfrm>
            <a:custGeom>
              <a:rect b="b" l="l" r="r" t="t"/>
              <a:pathLst>
                <a:path extrusionOk="0" h="46" w="33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7285" y="2341"/>
              <a:ext cx="90" cy="73"/>
            </a:xfrm>
            <a:custGeom>
              <a:rect b="b" l="l" r="r" t="t"/>
              <a:pathLst>
                <a:path extrusionOk="0" h="31" w="38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6907" y="2220"/>
              <a:ext cx="413" cy="800"/>
            </a:xfrm>
            <a:custGeom>
              <a:rect b="b" l="l" r="r" t="t"/>
              <a:pathLst>
                <a:path extrusionOk="0" h="338" w="175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7172" y="3121"/>
              <a:ext cx="59" cy="55"/>
            </a:xfrm>
            <a:custGeom>
              <a:rect b="b" l="l" r="r" t="t"/>
              <a:pathLst>
                <a:path extrusionOk="0" h="23" w="25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7261" y="3162"/>
              <a:ext cx="26" cy="21"/>
            </a:xfrm>
            <a:custGeom>
              <a:rect b="b" l="l" r="r" t="t"/>
              <a:pathLst>
                <a:path extrusionOk="0" h="9" w="11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6945" y="3107"/>
              <a:ext cx="23" cy="36"/>
            </a:xfrm>
            <a:custGeom>
              <a:rect b="b" l="l" r="r" t="t"/>
              <a:pathLst>
                <a:path extrusionOk="0" h="15" w="10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6900" y="3032"/>
              <a:ext cx="35" cy="28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8039" y="1811"/>
              <a:ext cx="85" cy="107"/>
            </a:xfrm>
            <a:custGeom>
              <a:rect b="b" l="l" r="r" t="t"/>
              <a:pathLst>
                <a:path extrusionOk="0" h="45" w="36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8138" y="1788"/>
              <a:ext cx="92" cy="66"/>
            </a:xfrm>
            <a:custGeom>
              <a:rect b="b" l="l" r="r" t="t"/>
              <a:pathLst>
                <a:path extrusionOk="0" h="28" w="39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8086" y="1501"/>
              <a:ext cx="397" cy="324"/>
            </a:xfrm>
            <a:custGeom>
              <a:rect b="b" l="l" r="r" t="t"/>
              <a:pathLst>
                <a:path extrusionOk="0" h="137" w="168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8408" y="1322"/>
              <a:ext cx="203" cy="172"/>
            </a:xfrm>
            <a:custGeom>
              <a:rect b="b" l="l" r="r" t="t"/>
              <a:pathLst>
                <a:path extrusionOk="0" h="73" w="86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8606" y="1364"/>
              <a:ext cx="36" cy="33"/>
            </a:xfrm>
            <a:custGeom>
              <a:rect b="b" l="l" r="r" t="t"/>
              <a:pathLst>
                <a:path extrusionOk="0" h="14" w="15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8677" y="1319"/>
              <a:ext cx="47" cy="36"/>
            </a:xfrm>
            <a:custGeom>
              <a:rect b="b" l="l" r="r" t="t"/>
              <a:pathLst>
                <a:path extrusionOk="0" h="15" w="20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8762" y="1284"/>
              <a:ext cx="24" cy="26"/>
            </a:xfrm>
            <a:custGeom>
              <a:rect b="b" l="l" r="r" t="t"/>
              <a:pathLst>
                <a:path extrusionOk="0" h="11" w="10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8472" y="903"/>
              <a:ext cx="101" cy="390"/>
            </a:xfrm>
            <a:custGeom>
              <a:rect b="b" l="l" r="r" t="t"/>
              <a:pathLst>
                <a:path extrusionOk="0" h="165" w="43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5259" y="-452"/>
              <a:ext cx="624" cy="456"/>
            </a:xfrm>
            <a:custGeom>
              <a:rect b="b" l="l" r="r" t="t"/>
              <a:pathLst>
                <a:path extrusionOk="0" h="193" w="264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3113" y="749"/>
              <a:ext cx="1373" cy="982"/>
            </a:xfrm>
            <a:custGeom>
              <a:rect b="b" l="l" r="r" t="t"/>
              <a:pathLst>
                <a:path extrusionOk="0" h="415" w="581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3621" y="-27"/>
              <a:ext cx="927" cy="895"/>
            </a:xfrm>
            <a:custGeom>
              <a:rect b="b" l="l" r="r" t="t"/>
              <a:pathLst>
                <a:path extrusionOk="0" h="378" w="392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4137" y="-497"/>
              <a:ext cx="6053" cy="2251"/>
            </a:xfrm>
            <a:custGeom>
              <a:rect b="b" l="l" r="r" t="t"/>
              <a:pathLst>
                <a:path extrusionOk="0" h="952" w="2561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6051" y="953"/>
              <a:ext cx="2179" cy="1374"/>
            </a:xfrm>
            <a:custGeom>
              <a:rect b="b" l="l" r="r" t="t"/>
              <a:pathLst>
                <a:path extrusionOk="0" h="581" w="922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9781" y="-76"/>
              <a:ext cx="125" cy="54"/>
            </a:xfrm>
            <a:custGeom>
              <a:rect b="b" l="l" r="r" t="t"/>
              <a:pathLst>
                <a:path extrusionOk="0" h="23" w="5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9403" y="28"/>
              <a:ext cx="49" cy="28"/>
            </a:xfrm>
            <a:custGeom>
              <a:rect b="b" l="l" r="r" t="t"/>
              <a:pathLst>
                <a:path extrusionOk="0" h="12" w="21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8242" y="-369"/>
              <a:ext cx="22" cy="28"/>
            </a:xfrm>
            <a:custGeom>
              <a:rect b="b" l="l" r="r" t="t"/>
              <a:pathLst>
                <a:path extrusionOk="0" h="12" w="9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7403" y="-277"/>
              <a:ext cx="57" cy="33"/>
            </a:xfrm>
            <a:custGeom>
              <a:rect b="b" l="l" r="r" t="t"/>
              <a:pathLst>
                <a:path extrusionOk="0" h="14" w="2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6964" y="-639"/>
              <a:ext cx="215" cy="121"/>
            </a:xfrm>
            <a:custGeom>
              <a:rect b="b" l="l" r="r" t="t"/>
              <a:pathLst>
                <a:path extrusionOk="0" h="51" w="9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6661" y="-701"/>
              <a:ext cx="83" cy="45"/>
            </a:xfrm>
            <a:custGeom>
              <a:rect b="b" l="l" r="r" t="t"/>
              <a:pathLst>
                <a:path extrusionOk="0" h="19" w="35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6689" y="-793"/>
              <a:ext cx="296" cy="208"/>
            </a:xfrm>
            <a:custGeom>
              <a:rect b="b" l="l" r="r" t="t"/>
              <a:pathLst>
                <a:path extrusionOk="0" h="88" w="125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6817" y="-464"/>
              <a:ext cx="38" cy="26"/>
            </a:xfrm>
            <a:custGeom>
              <a:rect b="b" l="l" r="r" t="t"/>
              <a:pathLst>
                <a:path extrusionOk="0" h="11" w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6630" y="-788"/>
              <a:ext cx="50" cy="12"/>
            </a:xfrm>
            <a:custGeom>
              <a:rect b="b" l="l" r="r" t="t"/>
              <a:pathLst>
                <a:path extrusionOk="0" h="5" w="2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7219" y="-547"/>
              <a:ext cx="40" cy="19"/>
            </a:xfrm>
            <a:custGeom>
              <a:rect b="b" l="l" r="r" t="t"/>
              <a:pathLst>
                <a:path extrusionOk="0" h="8" w="17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5002" y="-757"/>
              <a:ext cx="253" cy="75"/>
            </a:xfrm>
            <a:custGeom>
              <a:rect b="b" l="l" r="r" t="t"/>
              <a:pathLst>
                <a:path extrusionOk="0" h="32" w="107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5656" y="-807"/>
              <a:ext cx="88" cy="57"/>
            </a:xfrm>
            <a:custGeom>
              <a:rect b="b" l="l" r="r" t="t"/>
              <a:pathLst>
                <a:path extrusionOk="0" h="24" w="37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5541" y="-769"/>
              <a:ext cx="94" cy="54"/>
            </a:xfrm>
            <a:custGeom>
              <a:rect b="b" l="l" r="r" t="t"/>
              <a:pathLst>
                <a:path extrusionOk="0" h="23" w="40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5415" y="-722"/>
              <a:ext cx="97" cy="33"/>
            </a:xfrm>
            <a:custGeom>
              <a:rect b="b" l="l" r="r" t="t"/>
              <a:pathLst>
                <a:path extrusionOk="0" h="14" w="41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5359" y="-833"/>
              <a:ext cx="151" cy="102"/>
            </a:xfrm>
            <a:custGeom>
              <a:rect b="b" l="l" r="r" t="t"/>
              <a:pathLst>
                <a:path extrusionOk="0" h="43" w="64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3813" y="-684"/>
              <a:ext cx="496" cy="274"/>
            </a:xfrm>
            <a:custGeom>
              <a:rect b="b" l="l" r="r" t="t"/>
              <a:pathLst>
                <a:path extrusionOk="0" h="116" w="210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4073" y="-724"/>
              <a:ext cx="324" cy="116"/>
            </a:xfrm>
            <a:custGeom>
              <a:rect b="b" l="l" r="r" t="t"/>
              <a:pathLst>
                <a:path extrusionOk="0" h="49" w="137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3794" y="-594"/>
              <a:ext cx="61" cy="54"/>
            </a:xfrm>
            <a:custGeom>
              <a:rect b="b" l="l" r="r" t="t"/>
              <a:pathLst>
                <a:path extrusionOk="0" h="23" w="26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3087" y="872"/>
              <a:ext cx="156" cy="187"/>
            </a:xfrm>
            <a:custGeom>
              <a:rect b="b" l="l" r="r" t="t"/>
              <a:pathLst>
                <a:path extrusionOk="0" h="79" w="66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3191" y="714"/>
              <a:ext cx="33" cy="28"/>
            </a:xfrm>
            <a:custGeom>
              <a:rect b="b" l="l" r="r" t="t"/>
              <a:pathLst>
                <a:path extrusionOk="0" h="12" w="14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3210" y="697"/>
              <a:ext cx="295" cy="431"/>
            </a:xfrm>
            <a:custGeom>
              <a:rect b="b" l="l" r="r" t="t"/>
              <a:pathLst>
                <a:path extrusionOk="0" h="182" w="125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3274" y="920"/>
              <a:ext cx="14" cy="14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2600" y="260"/>
              <a:ext cx="362" cy="163"/>
            </a:xfrm>
            <a:custGeom>
              <a:rect b="b" l="l" r="r" t="t"/>
              <a:pathLst>
                <a:path extrusionOk="0" h="69" w="153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435" y="2246"/>
              <a:ext cx="371" cy="128"/>
            </a:xfrm>
            <a:custGeom>
              <a:rect b="b" l="l" r="r" t="t"/>
              <a:pathLst>
                <a:path extrusionOk="0" h="54" w="157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487" y="2294"/>
              <a:ext cx="19" cy="21"/>
            </a:xfrm>
            <a:custGeom>
              <a:rect b="b" l="l" r="r" t="t"/>
              <a:pathLst>
                <a:path extrusionOk="0" h="9" w="8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671" y="2421"/>
              <a:ext cx="62" cy="26"/>
            </a:xfrm>
            <a:custGeom>
              <a:rect b="b" l="l" r="r" t="t"/>
              <a:pathLst>
                <a:path extrusionOk="0" h="11" w="26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1066" y="2417"/>
              <a:ext cx="50" cy="21"/>
            </a:xfrm>
            <a:custGeom>
              <a:rect b="b" l="l" r="r" t="t"/>
              <a:pathLst>
                <a:path extrusionOk="0" h="9" w="21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809" y="2365"/>
              <a:ext cx="212" cy="85"/>
            </a:xfrm>
            <a:custGeom>
              <a:rect b="b" l="l" r="r" t="t"/>
              <a:pathLst>
                <a:path extrusionOk="0" h="36" w="90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27"/>
            <p:cNvSpPr/>
            <p:nvPr/>
          </p:nvSpPr>
          <p:spPr>
            <a:xfrm>
              <a:off x="1260" y="2705"/>
              <a:ext cx="26" cy="29"/>
            </a:xfrm>
            <a:custGeom>
              <a:rect b="b" l="l" r="r" t="t"/>
              <a:pathLst>
                <a:path extrusionOk="0" h="12" w="11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27"/>
            <p:cNvSpPr/>
            <p:nvPr/>
          </p:nvSpPr>
          <p:spPr>
            <a:xfrm>
              <a:off x="1648" y="3084"/>
              <a:ext cx="85" cy="63"/>
            </a:xfrm>
            <a:custGeom>
              <a:rect b="b" l="l" r="r" t="t"/>
              <a:pathLst>
                <a:path extrusionOk="0" h="27" w="3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816" y="4690"/>
              <a:ext cx="30" cy="70"/>
            </a:xfrm>
            <a:custGeom>
              <a:rect b="b" l="l" r="r" t="t"/>
              <a:pathLst>
                <a:path extrusionOk="0" h="30" w="13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27"/>
            <p:cNvSpPr/>
            <p:nvPr/>
          </p:nvSpPr>
          <p:spPr>
            <a:xfrm>
              <a:off x="560" y="2646"/>
              <a:ext cx="1657" cy="2675"/>
            </a:xfrm>
            <a:custGeom>
              <a:rect b="b" l="l" r="r" t="t"/>
              <a:pathLst>
                <a:path extrusionOk="0" h="1131" w="70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27"/>
            <p:cNvSpPr/>
            <p:nvPr/>
          </p:nvSpPr>
          <p:spPr>
            <a:xfrm>
              <a:off x="662" y="2178"/>
              <a:ext cx="19" cy="23"/>
            </a:xfrm>
            <a:custGeom>
              <a:rect b="b" l="l" r="r" t="t"/>
              <a:pathLst>
                <a:path extrusionOk="0" h="10"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27"/>
            <p:cNvSpPr/>
            <p:nvPr/>
          </p:nvSpPr>
          <p:spPr>
            <a:xfrm>
              <a:off x="643" y="2107"/>
              <a:ext cx="31" cy="9"/>
            </a:xfrm>
            <a:custGeom>
              <a:rect b="b" l="l" r="r" t="t"/>
              <a:pathLst>
                <a:path extrusionOk="0" h="4" w="13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697" y="2121"/>
              <a:ext cx="8" cy="12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825" y="2310"/>
              <a:ext cx="24" cy="19"/>
            </a:xfrm>
            <a:custGeom>
              <a:rect b="b" l="l" r="r" t="t"/>
              <a:pathLst>
                <a:path extrusionOk="0" h="8" w="10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-988" y="1163"/>
              <a:ext cx="2054" cy="1008"/>
            </a:xfrm>
            <a:custGeom>
              <a:rect b="b" l="l" r="r" t="t"/>
              <a:pathLst>
                <a:path extrusionOk="0" h="426" w="869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-1562" y="-67"/>
              <a:ext cx="3028" cy="1564"/>
            </a:xfrm>
            <a:custGeom>
              <a:rect b="b" l="l" r="r" t="t"/>
              <a:pathLst>
                <a:path extrusionOk="0" h="661" w="128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-2508" y="-27"/>
              <a:ext cx="1326" cy="958"/>
            </a:xfrm>
            <a:custGeom>
              <a:rect b="b" l="l" r="r" t="t"/>
              <a:pathLst>
                <a:path extrusionOk="0" h="405" w="561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-1314" y="830"/>
              <a:ext cx="64" cy="80"/>
            </a:xfrm>
            <a:custGeom>
              <a:rect b="b" l="l" r="r" t="t"/>
              <a:pathLst>
                <a:path extrusionOk="0" h="34" w="27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-1406" y="733"/>
              <a:ext cx="66" cy="101"/>
            </a:xfrm>
            <a:custGeom>
              <a:rect b="b" l="l" r="r" t="t"/>
              <a:pathLst>
                <a:path extrusionOk="0" h="43" w="28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-801" y="-204"/>
              <a:ext cx="655" cy="343"/>
            </a:xfrm>
            <a:custGeom>
              <a:rect b="b" l="l" r="r" t="t"/>
              <a:pathLst>
                <a:path extrusionOk="0" h="145" w="277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-1042" y="-254"/>
              <a:ext cx="366" cy="237"/>
            </a:xfrm>
            <a:custGeom>
              <a:rect b="b" l="l" r="r" t="t"/>
              <a:pathLst>
                <a:path extrusionOk="0" h="100" w="155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-751" y="-429"/>
              <a:ext cx="437" cy="185"/>
            </a:xfrm>
            <a:custGeom>
              <a:rect b="b" l="l" r="r" t="t"/>
              <a:pathLst>
                <a:path extrusionOk="0" h="78" w="185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27"/>
            <p:cNvSpPr/>
            <p:nvPr/>
          </p:nvSpPr>
          <p:spPr>
            <a:xfrm>
              <a:off x="-813" y="-362"/>
              <a:ext cx="57" cy="42"/>
            </a:xfrm>
            <a:custGeom>
              <a:rect b="b" l="l" r="r" t="t"/>
              <a:pathLst>
                <a:path extrusionOk="0" h="18" w="24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27"/>
            <p:cNvSpPr/>
            <p:nvPr/>
          </p:nvSpPr>
          <p:spPr>
            <a:xfrm>
              <a:off x="-655" y="-426"/>
              <a:ext cx="43" cy="16"/>
            </a:xfrm>
            <a:custGeom>
              <a:rect b="b" l="l" r="r" t="t"/>
              <a:pathLst>
                <a:path extrusionOk="0" h="7" w="18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-938" y="-471"/>
              <a:ext cx="248" cy="128"/>
            </a:xfrm>
            <a:custGeom>
              <a:rect b="b" l="l" r="r" t="t"/>
              <a:pathLst>
                <a:path extrusionOk="0" h="54" w="105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-605" y="-570"/>
              <a:ext cx="142" cy="42"/>
            </a:xfrm>
            <a:custGeom>
              <a:rect b="b" l="l" r="r" t="t"/>
              <a:pathLst>
                <a:path extrusionOk="0" h="18" w="60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-603" y="-521"/>
              <a:ext cx="126" cy="64"/>
            </a:xfrm>
            <a:custGeom>
              <a:rect b="b" l="l" r="r" t="t"/>
              <a:pathLst>
                <a:path extrusionOk="0" h="27" w="53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-662" y="-514"/>
              <a:ext cx="43" cy="33"/>
            </a:xfrm>
            <a:custGeom>
              <a:rect b="b" l="l" r="r" t="t"/>
              <a:pathLst>
                <a:path extrusionOk="0" h="14" w="18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-201" y="-202"/>
              <a:ext cx="213" cy="171"/>
            </a:xfrm>
            <a:custGeom>
              <a:rect b="b" l="l" r="r" t="t"/>
              <a:pathLst>
                <a:path extrusionOk="0" h="72" w="90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-276" y="-410"/>
              <a:ext cx="236" cy="121"/>
            </a:xfrm>
            <a:custGeom>
              <a:rect b="b" l="l" r="r" t="t"/>
              <a:pathLst>
                <a:path extrusionOk="0" h="51" w="100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-97" y="66"/>
              <a:ext cx="140" cy="83"/>
            </a:xfrm>
            <a:custGeom>
              <a:rect b="b" l="l" r="r" t="t"/>
              <a:pathLst>
                <a:path extrusionOk="0" h="35" w="59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38" y="-228"/>
              <a:ext cx="184" cy="149"/>
            </a:xfrm>
            <a:custGeom>
              <a:rect b="b" l="l" r="r" t="t"/>
              <a:pathLst>
                <a:path extrusionOk="0" h="63" w="78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-338" y="-495"/>
              <a:ext cx="62" cy="50"/>
            </a:xfrm>
            <a:custGeom>
              <a:rect b="b" l="l" r="r" t="t"/>
              <a:pathLst>
                <a:path extrusionOk="0" h="21" w="26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-300" y="-325"/>
              <a:ext cx="45" cy="34"/>
            </a:xfrm>
            <a:custGeom>
              <a:rect b="b" l="l" r="r" t="t"/>
              <a:pathLst>
                <a:path extrusionOk="0" h="14" w="19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-321" y="-620"/>
              <a:ext cx="231" cy="123"/>
            </a:xfrm>
            <a:custGeom>
              <a:rect b="b" l="l" r="r" t="t"/>
              <a:pathLst>
                <a:path extrusionOk="0" h="52" w="98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-229" y="-514"/>
              <a:ext cx="61" cy="19"/>
            </a:xfrm>
            <a:custGeom>
              <a:rect b="b" l="l" r="r" t="t"/>
              <a:pathLst>
                <a:path extrusionOk="0" h="8" w="26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-2" y="-440"/>
              <a:ext cx="610" cy="189"/>
            </a:xfrm>
            <a:custGeom>
              <a:rect b="b" l="l" r="r" t="t"/>
              <a:pathLst>
                <a:path extrusionOk="0" h="80" w="258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5" y="-339"/>
              <a:ext cx="106" cy="83"/>
            </a:xfrm>
            <a:custGeom>
              <a:rect b="b" l="l" r="r" t="t"/>
              <a:pathLst>
                <a:path extrusionOk="0" h="35" w="4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19" y="-495"/>
              <a:ext cx="97" cy="29"/>
            </a:xfrm>
            <a:custGeom>
              <a:rect b="b" l="l" r="r" t="t"/>
              <a:pathLst>
                <a:path extrusionOk="0" h="12" w="41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-57" y="-587"/>
              <a:ext cx="116" cy="87"/>
            </a:xfrm>
            <a:custGeom>
              <a:rect b="b" l="l" r="r" t="t"/>
              <a:pathLst>
                <a:path extrusionOk="0" h="37" w="49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-99" y="-672"/>
              <a:ext cx="42" cy="26"/>
            </a:xfrm>
            <a:custGeom>
              <a:rect b="b" l="l" r="r" t="t"/>
              <a:pathLst>
                <a:path extrusionOk="0" h="11" w="18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24" y="-783"/>
              <a:ext cx="390" cy="262"/>
            </a:xfrm>
            <a:custGeom>
              <a:rect b="b" l="l" r="r" t="t"/>
              <a:pathLst>
                <a:path extrusionOk="0" h="111" w="165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336" y="305"/>
              <a:ext cx="255" cy="160"/>
            </a:xfrm>
            <a:custGeom>
              <a:rect b="b" l="l" r="r" t="t"/>
              <a:pathLst>
                <a:path extrusionOk="0" h="68" w="10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695" y="163"/>
              <a:ext cx="78" cy="61"/>
            </a:xfrm>
            <a:custGeom>
              <a:rect b="b" l="l" r="r" t="t"/>
              <a:pathLst>
                <a:path extrusionOk="0" h="26" w="33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466" y="473"/>
              <a:ext cx="61" cy="47"/>
            </a:xfrm>
            <a:custGeom>
              <a:rect b="b" l="l" r="r" t="t"/>
              <a:pathLst>
                <a:path extrusionOk="0" h="20" w="26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565" y="-202"/>
              <a:ext cx="168" cy="74"/>
            </a:xfrm>
            <a:custGeom>
              <a:rect b="b" l="l" r="r" t="t"/>
              <a:pathLst>
                <a:path extrusionOk="0" h="31" w="7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579" y="508"/>
              <a:ext cx="43" cy="38"/>
            </a:xfrm>
            <a:custGeom>
              <a:rect b="b" l="l" r="r" t="t"/>
              <a:pathLst>
                <a:path extrusionOk="0" h="16" w="18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785" y="167"/>
              <a:ext cx="42" cy="24"/>
            </a:xfrm>
            <a:custGeom>
              <a:rect b="b" l="l" r="r" t="t"/>
              <a:pathLst>
                <a:path extrusionOk="0" h="10" w="18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608" y="94"/>
              <a:ext cx="45" cy="31"/>
            </a:xfrm>
            <a:custGeom>
              <a:rect b="b" l="l" r="r" t="t"/>
              <a:pathLst>
                <a:path extrusionOk="0" h="13" w="19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234" y="-204"/>
              <a:ext cx="1026" cy="740"/>
            </a:xfrm>
            <a:custGeom>
              <a:rect b="b" l="l" r="r" t="t"/>
              <a:pathLst>
                <a:path extrusionOk="0" h="313" w="434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655" y="442"/>
              <a:ext cx="28" cy="16"/>
            </a:xfrm>
            <a:custGeom>
              <a:rect b="b" l="l" r="r" t="t"/>
              <a:pathLst>
                <a:path extrusionOk="0" h="7" w="12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445" y="298"/>
              <a:ext cx="26" cy="21"/>
            </a:xfrm>
            <a:custGeom>
              <a:rect b="b" l="l" r="r" t="t"/>
              <a:pathLst>
                <a:path extrusionOk="0" h="9" w="11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173" y="-947"/>
              <a:ext cx="1094" cy="575"/>
            </a:xfrm>
            <a:custGeom>
              <a:rect b="b" l="l" r="r" t="t"/>
              <a:pathLst>
                <a:path extrusionOk="0" h="243" w="46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858" y="-1001"/>
              <a:ext cx="2139" cy="1627"/>
            </a:xfrm>
            <a:custGeom>
              <a:rect b="b" l="l" r="r" t="t"/>
              <a:pathLst>
                <a:path extrusionOk="0" h="688" w="905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1494" y="23"/>
              <a:ext cx="104" cy="69"/>
            </a:xfrm>
            <a:custGeom>
              <a:rect b="b" l="l" r="r" t="t"/>
              <a:pathLst>
                <a:path extrusionOk="0" h="29" w="44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2770" y="-325"/>
              <a:ext cx="57" cy="34"/>
            </a:xfrm>
            <a:custGeom>
              <a:rect b="b" l="l" r="r" t="t"/>
              <a:pathLst>
                <a:path extrusionOk="0" h="14" w="2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1340" y="1057"/>
              <a:ext cx="234" cy="227"/>
            </a:xfrm>
            <a:custGeom>
              <a:rect b="b" l="l" r="r" t="t"/>
              <a:pathLst>
                <a:path extrusionOk="0" h="96" w="99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8308" y="-398"/>
              <a:ext cx="275" cy="107"/>
            </a:xfrm>
            <a:custGeom>
              <a:rect b="b" l="l" r="r" t="t"/>
              <a:pathLst>
                <a:path extrusionOk="0" h="45" w="116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-721" y="1877"/>
              <a:ext cx="1426" cy="958"/>
            </a:xfrm>
            <a:custGeom>
              <a:rect b="b" l="l" r="r" t="t"/>
              <a:pathLst>
                <a:path extrusionOk="0" h="405" w="603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532" y="986"/>
              <a:ext cx="43" cy="21"/>
            </a:xfrm>
            <a:custGeom>
              <a:rect b="b" l="l" r="r" t="t"/>
              <a:pathLst>
                <a:path extrusionOk="0" h="9" w="1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-1118" y="1104"/>
              <a:ext cx="168" cy="109"/>
            </a:xfrm>
            <a:custGeom>
              <a:rect b="b" l="l" r="r" t="t"/>
              <a:pathLst>
                <a:path extrusionOk="0" h="46" w="71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-1283" y="948"/>
              <a:ext cx="59" cy="85"/>
            </a:xfrm>
            <a:custGeom>
              <a:rect b="b" l="l" r="r" t="t"/>
              <a:pathLst>
                <a:path extrusionOk="0" h="36" w="2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-2047" y="759"/>
              <a:ext cx="76" cy="49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3881" y="1648"/>
              <a:ext cx="97" cy="59"/>
            </a:xfrm>
            <a:custGeom>
              <a:rect b="b" l="l" r="r" t="t"/>
              <a:pathLst>
                <a:path extrusionOk="0" h="25" w="41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3744" y="1447"/>
              <a:ext cx="33" cy="64"/>
            </a:xfrm>
            <a:custGeom>
              <a:rect b="b" l="l" r="r" t="t"/>
              <a:pathLst>
                <a:path extrusionOk="0" h="27" w="14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3735" y="1518"/>
              <a:ext cx="54" cy="95"/>
            </a:xfrm>
            <a:custGeom>
              <a:rect b="b" l="l" r="r" t="t"/>
              <a:pathLst>
                <a:path extrusionOk="0" h="40" w="23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3534" y="1575"/>
              <a:ext cx="28" cy="21"/>
            </a:xfrm>
            <a:custGeom>
              <a:rect b="b" l="l" r="r" t="t"/>
              <a:pathLst>
                <a:path extrusionOk="0" h="9" w="12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3794" y="858"/>
              <a:ext cx="31" cy="38"/>
            </a:xfrm>
            <a:custGeom>
              <a:rect b="b" l="l" r="r" t="t"/>
              <a:pathLst>
                <a:path extrusionOk="0" h="16" w="13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3832" y="820"/>
              <a:ext cx="56" cy="83"/>
            </a:xfrm>
            <a:custGeom>
              <a:rect b="b" l="l" r="r" t="t"/>
              <a:pathLst>
                <a:path extrusionOk="0" h="35" w="24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4077" y="730"/>
              <a:ext cx="31" cy="48"/>
            </a:xfrm>
            <a:custGeom>
              <a:rect b="b" l="l" r="r" t="t"/>
              <a:pathLst>
                <a:path extrusionOk="0" h="20" w="13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4210" y="666"/>
              <a:ext cx="42" cy="57"/>
            </a:xfrm>
            <a:custGeom>
              <a:rect b="b" l="l" r="r" t="t"/>
              <a:pathLst>
                <a:path extrusionOk="0" h="24" w="18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4285" y="1762"/>
              <a:ext cx="81" cy="11"/>
            </a:xfrm>
            <a:custGeom>
              <a:rect b="b" l="l" r="r" t="t"/>
              <a:pathLst>
                <a:path extrusionOk="0" h="5" w="34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4588" y="1747"/>
              <a:ext cx="71" cy="38"/>
            </a:xfrm>
            <a:custGeom>
              <a:rect b="b" l="l" r="r" t="t"/>
              <a:pathLst>
                <a:path extrusionOk="0" h="16" w="30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5328" y="2627"/>
              <a:ext cx="35" cy="17"/>
            </a:xfrm>
            <a:custGeom>
              <a:rect b="b" l="l" r="r" t="t"/>
              <a:pathLst>
                <a:path extrusionOk="0" h="7" w="15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5134" y="68"/>
              <a:ext cx="76" cy="57"/>
            </a:xfrm>
            <a:custGeom>
              <a:rect b="b" l="l" r="r" t="t"/>
              <a:pathLst>
                <a:path extrusionOk="0" h="24" w="32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5510" y="18"/>
              <a:ext cx="59" cy="41"/>
            </a:xfrm>
            <a:custGeom>
              <a:rect b="b" l="l" r="r" t="t"/>
              <a:pathLst>
                <a:path extrusionOk="0" h="17" w="25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5914" y="-197"/>
              <a:ext cx="54" cy="38"/>
            </a:xfrm>
            <a:custGeom>
              <a:rect b="b" l="l" r="r" t="t"/>
              <a:pathLst>
                <a:path extrusionOk="0" h="16" w="23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8417" y="-235"/>
              <a:ext cx="118" cy="50"/>
            </a:xfrm>
            <a:custGeom>
              <a:rect b="b" l="l" r="r" t="t"/>
              <a:pathLst>
                <a:path extrusionOk="0" h="21" w="50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8642" y="-351"/>
              <a:ext cx="158" cy="57"/>
            </a:xfrm>
            <a:custGeom>
              <a:rect b="b" l="l" r="r" t="t"/>
              <a:pathLst>
                <a:path extrusionOk="0" h="24" w="67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8415" y="-265"/>
              <a:ext cx="33" cy="30"/>
            </a:xfrm>
            <a:custGeom>
              <a:rect b="b" l="l" r="r" t="t"/>
              <a:pathLst>
                <a:path extrusionOk="0" h="13" w="14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1158" y="1139"/>
              <a:ext cx="90" cy="38"/>
            </a:xfrm>
            <a:custGeom>
              <a:rect b="b" l="l" r="r" t="t"/>
              <a:pathLst>
                <a:path extrusionOk="0" h="16" w="38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1165" y="1274"/>
              <a:ext cx="69" cy="43"/>
            </a:xfrm>
            <a:custGeom>
              <a:rect b="b" l="l" r="r" t="t"/>
              <a:pathLst>
                <a:path extrusionOk="0" h="18" w="29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1267" y="1277"/>
              <a:ext cx="47" cy="56"/>
            </a:xfrm>
            <a:custGeom>
              <a:rect b="b" l="l" r="r" t="t"/>
              <a:pathLst>
                <a:path extrusionOk="0" h="24" w="20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-2493" y="626"/>
              <a:ext cx="56" cy="22"/>
            </a:xfrm>
            <a:custGeom>
              <a:rect b="b" l="l" r="r" t="t"/>
              <a:pathLst>
                <a:path extrusionOk="0" h="9" w="24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-2080" y="2393"/>
              <a:ext cx="31" cy="28"/>
            </a:xfrm>
            <a:custGeom>
              <a:rect b="b" l="l" r="r" t="t"/>
              <a:pathLst>
                <a:path extrusionOk="0" h="12" w="13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-2103" y="2353"/>
              <a:ext cx="16" cy="12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-2134" y="2339"/>
              <a:ext cx="21" cy="9"/>
            </a:xfrm>
            <a:custGeom>
              <a:rect b="b" l="l" r="r" t="t"/>
              <a:pathLst>
                <a:path extrusionOk="0" h="4"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-2165" y="2324"/>
              <a:ext cx="19" cy="12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-2215" y="2296"/>
              <a:ext cx="19" cy="17"/>
            </a:xfrm>
            <a:custGeom>
              <a:rect b="b" l="l" r="r" t="t"/>
              <a:pathLst>
                <a:path extrusionOk="0" h="7" w="8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A5A5A5">
                <a:alpha val="15294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6" name="Google Shape;2236;p27"/>
          <p:cNvGrpSpPr/>
          <p:nvPr/>
        </p:nvGrpSpPr>
        <p:grpSpPr>
          <a:xfrm>
            <a:off x="946415" y="1198786"/>
            <a:ext cx="1360771" cy="3253115"/>
            <a:chOff x="4361" y="855"/>
            <a:chExt cx="919" cy="2197"/>
          </a:xfrm>
        </p:grpSpPr>
        <p:sp>
          <p:nvSpPr>
            <p:cNvPr id="2237" name="Google Shape;2237;p27"/>
            <p:cNvSpPr/>
            <p:nvPr/>
          </p:nvSpPr>
          <p:spPr>
            <a:xfrm>
              <a:off x="4361" y="855"/>
              <a:ext cx="919" cy="2197"/>
            </a:xfrm>
            <a:custGeom>
              <a:rect b="b" l="l" r="r" t="t"/>
              <a:pathLst>
                <a:path extrusionOk="0" h="1295" w="540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4701" y="1169"/>
              <a:ext cx="325" cy="633"/>
            </a:xfrm>
            <a:custGeom>
              <a:rect b="b" l="l" r="r" t="t"/>
              <a:pathLst>
                <a:path extrusionOk="0" h="373" w="191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4752" y="1242"/>
              <a:ext cx="157" cy="626"/>
            </a:xfrm>
            <a:custGeom>
              <a:rect b="b" l="l" r="r" t="t"/>
              <a:pathLst>
                <a:path extrusionOk="0" h="369" w="92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0" name="Google Shape;2240;p27"/>
          <p:cNvGrpSpPr/>
          <p:nvPr/>
        </p:nvGrpSpPr>
        <p:grpSpPr>
          <a:xfrm>
            <a:off x="2456293" y="1198788"/>
            <a:ext cx="1029794" cy="3221891"/>
            <a:chOff x="2681" y="545"/>
            <a:chExt cx="816" cy="2553"/>
          </a:xfrm>
        </p:grpSpPr>
        <p:sp>
          <p:nvSpPr>
            <p:cNvPr id="2241" name="Google Shape;2241;p27"/>
            <p:cNvSpPr/>
            <p:nvPr/>
          </p:nvSpPr>
          <p:spPr>
            <a:xfrm>
              <a:off x="2681" y="545"/>
              <a:ext cx="816" cy="2553"/>
            </a:xfrm>
            <a:custGeom>
              <a:rect b="b" l="l" r="r" t="t"/>
              <a:pathLst>
                <a:path extrusionOk="0" h="1078" w="342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2998" y="867"/>
              <a:ext cx="184" cy="156"/>
            </a:xfrm>
            <a:custGeom>
              <a:rect b="b" l="l" r="r" t="t"/>
              <a:pathLst>
                <a:path extrusionOk="0" h="66" w="77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3210" y="1225"/>
              <a:ext cx="93" cy="130"/>
            </a:xfrm>
            <a:custGeom>
              <a:rect b="b" l="l" r="r" t="t"/>
              <a:pathLst>
                <a:path extrusionOk="0" h="55" w="39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3296" y="1371"/>
              <a:ext cx="22" cy="100"/>
            </a:xfrm>
            <a:custGeom>
              <a:rect b="b" l="l" r="r" t="t"/>
              <a:pathLst>
                <a:path extrusionOk="0" h="42" w="9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5" name="Google Shape;2245;p27"/>
          <p:cNvGrpSpPr/>
          <p:nvPr/>
        </p:nvGrpSpPr>
        <p:grpSpPr>
          <a:xfrm>
            <a:off x="1889498" y="1484448"/>
            <a:ext cx="766821" cy="3078601"/>
            <a:chOff x="4369" y="343"/>
            <a:chExt cx="610" cy="2449"/>
          </a:xfrm>
        </p:grpSpPr>
        <p:sp>
          <p:nvSpPr>
            <p:cNvPr id="2246" name="Google Shape;2246;p27"/>
            <p:cNvSpPr/>
            <p:nvPr/>
          </p:nvSpPr>
          <p:spPr>
            <a:xfrm>
              <a:off x="4369" y="343"/>
              <a:ext cx="610" cy="2449"/>
            </a:xfrm>
            <a:custGeom>
              <a:rect b="b" l="l" r="r" t="t"/>
              <a:pathLst>
                <a:path extrusionOk="0" h="1034" w="255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4615" y="689"/>
              <a:ext cx="146" cy="279"/>
            </a:xfrm>
            <a:custGeom>
              <a:rect b="b" l="l" r="r" t="t"/>
              <a:pathLst>
                <a:path extrusionOk="0" h="118" w="61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4541" y="1070"/>
              <a:ext cx="27" cy="61"/>
            </a:xfrm>
            <a:custGeom>
              <a:rect b="b" l="l" r="r" t="t"/>
              <a:pathLst>
                <a:path extrusionOk="0" h="26" w="11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4745" y="1193"/>
              <a:ext cx="28" cy="62"/>
            </a:xfrm>
            <a:custGeom>
              <a:rect b="b" l="l" r="r" t="t"/>
              <a:pathLst>
                <a:path extrusionOk="0" h="26" w="12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0" name="Google Shape;2250;p27"/>
          <p:cNvSpPr txBox="1"/>
          <p:nvPr/>
        </p:nvSpPr>
        <p:spPr>
          <a:xfrm>
            <a:off x="4724400" y="1276361"/>
            <a:ext cx="358902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MUMBAI (CORPORATE OFFICE)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ITAakash Strategic Software (P) Ltd,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5th floor, D S Business Galleria,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Near Huma Adlabs,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Beside Toyo House,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L.B.S. Road, Kanjur Marg (W),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Mumbai, 400078 INDIA.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27"/>
          <p:cNvSpPr txBox="1"/>
          <p:nvPr/>
        </p:nvSpPr>
        <p:spPr>
          <a:xfrm>
            <a:off x="1180410" y="4640829"/>
            <a:ext cx="3544001" cy="36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+91-22-25770088/25750101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ownloads\email.png" id="2252" name="Google Shape;22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11" y="4454536"/>
            <a:ext cx="631825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27"/>
          <p:cNvSpPr txBox="1"/>
          <p:nvPr/>
        </p:nvSpPr>
        <p:spPr>
          <a:xfrm>
            <a:off x="5813412" y="4618549"/>
            <a:ext cx="27239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enquiry@strategicerp.com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ownloads\phone-icon-01.png" id="2254" name="Google Shape;22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4552950"/>
            <a:ext cx="511174" cy="5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27"/>
          <p:cNvSpPr/>
          <p:nvPr/>
        </p:nvSpPr>
        <p:spPr>
          <a:xfrm>
            <a:off x="0" y="285750"/>
            <a:ext cx="9144000" cy="685800"/>
          </a:xfrm>
          <a:prstGeom prst="rect">
            <a:avLst/>
          </a:prstGeom>
          <a:solidFill>
            <a:srgbClr val="6BBDEE">
              <a:alpha val="60000"/>
            </a:srgb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2F2"/>
        </a:solidFill>
      </p:bgPr>
    </p:bg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"/>
          <p:cNvSpPr/>
          <p:nvPr/>
        </p:nvSpPr>
        <p:spPr>
          <a:xfrm>
            <a:off x="1" y="2100263"/>
            <a:ext cx="6019799" cy="942975"/>
          </a:xfrm>
          <a:prstGeom prst="rect">
            <a:avLst/>
          </a:prstGeom>
          <a:solidFill>
            <a:srgbClr val="00B0F0">
              <a:alpha val="72549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StrategicERP Moments 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yash patel\Desktop\benefits-1.jpg" id="1483" name="Google Shape;14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9718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benefits-2.jpg" id="1484" name="Google Shape;14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129642"/>
            <a:ext cx="3048000" cy="2013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benefits-3.jpg" id="1485" name="Google Shape;148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1"/>
            <a:ext cx="3124200" cy="2038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IMG_1920.JPG" id="1486" name="Google Shape;148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0"/>
            <a:ext cx="304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benefits-2.jpg" id="1487" name="Google Shape;14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3105150"/>
            <a:ext cx="31242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ebsite\Common Images\StrategicERP.png" id="1488" name="Google Shape;148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81000" y="3176412"/>
            <a:ext cx="3581400" cy="196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"/>
          <p:cNvSpPr/>
          <p:nvPr/>
        </p:nvSpPr>
        <p:spPr>
          <a:xfrm>
            <a:off x="0" y="819150"/>
            <a:ext cx="9144000" cy="3581400"/>
          </a:xfrm>
          <a:prstGeom prst="rect">
            <a:avLst/>
          </a:prstGeom>
          <a:solidFill>
            <a:schemeClr val="lt1">
              <a:alpha val="70588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4"/>
          <p:cNvSpPr txBox="1"/>
          <p:nvPr/>
        </p:nvSpPr>
        <p:spPr>
          <a:xfrm>
            <a:off x="0" y="846350"/>
            <a:ext cx="8965282" cy="5478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our pride to announce that StrategicERP  has come up with a new version of our ERP known as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“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Portfolio Management” for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SME Infrastructure Industries.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PPM  is a cost effective and flexible web based ERP solution.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  is a best fit for companies implementing ERP solutions for the first time with limited no. of users.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Portfolio Management offers Comprehensive Functionality of WBS Estimations, Planning, Scheduling, Execution Control &amp; Review. Highly Intuitive MIS Reports and Dashboards help in driving Projects effectively.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Portfolio Management provides seamless integration with Tally. ( If Required )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Portfolio Management is Compatible with OS: Windows, Linux, Mac and  has no browser/device dependability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4"/>
          <p:cNvSpPr txBox="1"/>
          <p:nvPr/>
        </p:nvSpPr>
        <p:spPr>
          <a:xfrm>
            <a:off x="-1981200" y="-19049"/>
            <a:ext cx="7315200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475" spcFirstLastPara="1" rIns="684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PPM ?</a:t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esktop\PPM Snap\ppm screen.PNG" id="1500" name="Google Shape;15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971550"/>
            <a:ext cx="7162800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FrameA.png" id="1501" name="Google Shape;15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850432"/>
            <a:ext cx="7315200" cy="43121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5"/>
          <p:cNvSpPr/>
          <p:nvPr/>
        </p:nvSpPr>
        <p:spPr>
          <a:xfrm>
            <a:off x="0" y="68508"/>
            <a:ext cx="9144000" cy="674442"/>
          </a:xfrm>
          <a:prstGeom prst="rect">
            <a:avLst/>
          </a:prstGeom>
          <a:solidFill>
            <a:schemeClr val="lt1">
              <a:alpha val="46274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5"/>
          <p:cNvSpPr txBox="1"/>
          <p:nvPr/>
        </p:nvSpPr>
        <p:spPr>
          <a:xfrm>
            <a:off x="152407" y="133350"/>
            <a:ext cx="5504935" cy="399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Portfolio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Menu Screen - Modules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6"/>
          <p:cNvGrpSpPr/>
          <p:nvPr/>
        </p:nvGrpSpPr>
        <p:grpSpPr>
          <a:xfrm>
            <a:off x="1981202" y="1047750"/>
            <a:ext cx="1901573" cy="2240608"/>
            <a:chOff x="1174375" y="2336857"/>
            <a:chExt cx="1410352" cy="1695780"/>
          </a:xfrm>
        </p:grpSpPr>
        <p:sp>
          <p:nvSpPr>
            <p:cNvPr id="1509" name="Google Shape;1509;p6"/>
            <p:cNvSpPr/>
            <p:nvPr/>
          </p:nvSpPr>
          <p:spPr>
            <a:xfrm>
              <a:off x="1174375" y="2336857"/>
              <a:ext cx="1410352" cy="1695780"/>
            </a:xfrm>
            <a:custGeom>
              <a:rect b="b" l="l" r="r" t="t"/>
              <a:pathLst>
                <a:path extrusionOk="0" h="962025" w="800100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0" name="Google Shape;1510;p6"/>
            <p:cNvGrpSpPr/>
            <p:nvPr/>
          </p:nvGrpSpPr>
          <p:grpSpPr>
            <a:xfrm>
              <a:off x="1626501" y="2516290"/>
              <a:ext cx="702035" cy="687994"/>
              <a:chOff x="1626501" y="2516290"/>
              <a:chExt cx="702035" cy="687994"/>
            </a:xfrm>
          </p:grpSpPr>
          <p:sp>
            <p:nvSpPr>
              <p:cNvPr id="1511" name="Google Shape;1511;p6"/>
              <p:cNvSpPr/>
              <p:nvPr/>
            </p:nvSpPr>
            <p:spPr>
              <a:xfrm>
                <a:off x="1626501" y="2516290"/>
                <a:ext cx="702035" cy="687994"/>
              </a:xfrm>
              <a:custGeom>
                <a:rect b="b" l="l" r="r" t="t"/>
                <a:pathLst>
                  <a:path extrusionOk="0" h="466725" w="476250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6"/>
              <p:cNvSpPr/>
              <p:nvPr/>
            </p:nvSpPr>
            <p:spPr>
              <a:xfrm>
                <a:off x="1804894" y="2758332"/>
                <a:ext cx="330249" cy="218182"/>
              </a:xfrm>
              <a:custGeom>
                <a:rect b="b" l="l" r="r" t="t"/>
                <a:pathLst>
                  <a:path extrusionOk="0" h="218182" w="330249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3" name="Google Shape;1513;p6"/>
          <p:cNvSpPr txBox="1"/>
          <p:nvPr/>
        </p:nvSpPr>
        <p:spPr>
          <a:xfrm>
            <a:off x="76200" y="82088"/>
            <a:ext cx="2765916" cy="523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Advance Features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6"/>
          <p:cNvSpPr/>
          <p:nvPr/>
        </p:nvSpPr>
        <p:spPr>
          <a:xfrm>
            <a:off x="6172200" y="0"/>
            <a:ext cx="2971800" cy="5143500"/>
          </a:xfrm>
          <a:prstGeom prst="rect">
            <a:avLst/>
          </a:prstGeom>
          <a:solidFill>
            <a:srgbClr val="61B4F6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yash patel\Desktop\MFG\email-512.png" id="1515" name="Google Shape;15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462" y="-60425"/>
            <a:ext cx="543138" cy="543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MFG\microphone-icon--icon-search-engine-9.png" id="1516" name="Google Shape;15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566534"/>
            <a:ext cx="45720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MFG\img_462776.png" id="1517" name="Google Shape;151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2" y="1252333"/>
            <a:ext cx="339051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MFG\img_18740.png" id="1518" name="Google Shape;151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48402" y="1861933"/>
            <a:ext cx="299163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MFG\img_522812.png" id="1519" name="Google Shape;151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8401" y="2547733"/>
            <a:ext cx="372020" cy="37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MFG\desktop-512.png" id="1520" name="Google Shape;152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48406" y="3147601"/>
            <a:ext cx="415925" cy="41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MFG\globe.png" id="1521" name="Google Shape;152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6248400" y="3680995"/>
            <a:ext cx="43815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6"/>
          <p:cNvSpPr txBox="1"/>
          <p:nvPr/>
        </p:nvSpPr>
        <p:spPr>
          <a:xfrm>
            <a:off x="85295" y="4548598"/>
            <a:ext cx="4760885" cy="461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and Machine Learning Technology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6"/>
          <p:cNvSpPr txBox="1"/>
          <p:nvPr/>
        </p:nvSpPr>
        <p:spPr>
          <a:xfrm>
            <a:off x="6720741" y="58340"/>
            <a:ext cx="1688441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 Conversation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6"/>
          <p:cNvSpPr txBox="1"/>
          <p:nvPr/>
        </p:nvSpPr>
        <p:spPr>
          <a:xfrm>
            <a:off x="6705601" y="599360"/>
            <a:ext cx="1588094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Voice Command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6"/>
          <p:cNvSpPr txBox="1"/>
          <p:nvPr/>
        </p:nvSpPr>
        <p:spPr>
          <a:xfrm>
            <a:off x="6705601" y="1208960"/>
            <a:ext cx="1213952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Dashboards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6"/>
          <p:cNvSpPr txBox="1"/>
          <p:nvPr/>
        </p:nvSpPr>
        <p:spPr>
          <a:xfrm>
            <a:off x="6705606" y="1852201"/>
            <a:ext cx="1068593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Calculator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6"/>
          <p:cNvSpPr txBox="1"/>
          <p:nvPr/>
        </p:nvSpPr>
        <p:spPr>
          <a:xfrm>
            <a:off x="6705606" y="2461801"/>
            <a:ext cx="1266467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Tab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6"/>
          <p:cNvSpPr txBox="1"/>
          <p:nvPr/>
        </p:nvSpPr>
        <p:spPr>
          <a:xfrm>
            <a:off x="6720737" y="3113960"/>
            <a:ext cx="1837713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 Option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6"/>
          <p:cNvSpPr txBox="1"/>
          <p:nvPr/>
        </p:nvSpPr>
        <p:spPr>
          <a:xfrm>
            <a:off x="6777342" y="3681001"/>
            <a:ext cx="1814566" cy="33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Language 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Website\Common Images\StrategicERP.png" id="1530" name="Google Shape;153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43000" y="895350"/>
            <a:ext cx="1143000" cy="655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user-male-circle-filled.png" id="1531" name="Google Shape;1531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>
            <a:off x="6287200" y="4175024"/>
            <a:ext cx="453837" cy="45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esktop\unnamed.png" id="1532" name="Google Shape;1532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48550" y="4772296"/>
            <a:ext cx="381001" cy="371204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6"/>
          <p:cNvSpPr txBox="1"/>
          <p:nvPr/>
        </p:nvSpPr>
        <p:spPr>
          <a:xfrm>
            <a:off x="6764276" y="4196987"/>
            <a:ext cx="1251891" cy="338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Profile 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6"/>
          <p:cNvSpPr txBox="1"/>
          <p:nvPr/>
        </p:nvSpPr>
        <p:spPr>
          <a:xfrm>
            <a:off x="6767544" y="4699914"/>
            <a:ext cx="1456884" cy="338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ERP User Chat  </a:t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esktop\PPM Snap\voice command.PNG" id="1539" name="Google Shape;15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895350"/>
            <a:ext cx="708660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FrameA.png" id="1540" name="Google Shape;154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819151"/>
            <a:ext cx="72390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7"/>
          <p:cNvSpPr/>
          <p:nvPr/>
        </p:nvSpPr>
        <p:spPr>
          <a:xfrm>
            <a:off x="0" y="68508"/>
            <a:ext cx="9144000" cy="674442"/>
          </a:xfrm>
          <a:prstGeom prst="rect">
            <a:avLst/>
          </a:prstGeom>
          <a:solidFill>
            <a:schemeClr val="lt1">
              <a:alpha val="46274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7"/>
          <p:cNvSpPr txBox="1"/>
          <p:nvPr/>
        </p:nvSpPr>
        <p:spPr>
          <a:xfrm>
            <a:off x="152406" y="221321"/>
            <a:ext cx="6793300" cy="399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Voice Search – Conversational User Interface for Instant Details 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esktop\PPM Snap\training video.PNG" id="1547" name="Google Shape;15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895350"/>
            <a:ext cx="708660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FrameA.png" id="1548" name="Google Shape;154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819151"/>
            <a:ext cx="72390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8"/>
          <p:cNvSpPr/>
          <p:nvPr/>
        </p:nvSpPr>
        <p:spPr>
          <a:xfrm>
            <a:off x="0" y="68508"/>
            <a:ext cx="9144000" cy="674442"/>
          </a:xfrm>
          <a:prstGeom prst="rect">
            <a:avLst/>
          </a:prstGeom>
          <a:solidFill>
            <a:schemeClr val="lt1">
              <a:alpha val="46274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8"/>
          <p:cNvSpPr txBox="1"/>
          <p:nvPr/>
        </p:nvSpPr>
        <p:spPr>
          <a:xfrm>
            <a:off x="152407" y="221321"/>
            <a:ext cx="5694743" cy="40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Video Tutorials – Easy to Learn with Online Tutorials.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yash patel\Desktop\real estate medium anap 2018\erp store.PNG" id="1555" name="Google Shape;15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895350"/>
            <a:ext cx="7086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yash patel\Downloads\FrameA.png" id="1556" name="Google Shape;15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6800" y="819151"/>
            <a:ext cx="72390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7" name="Google Shape;1557;p9"/>
          <p:cNvSpPr/>
          <p:nvPr/>
        </p:nvSpPr>
        <p:spPr>
          <a:xfrm>
            <a:off x="0" y="68508"/>
            <a:ext cx="9144000" cy="674442"/>
          </a:xfrm>
          <a:prstGeom prst="rect">
            <a:avLst/>
          </a:prstGeom>
          <a:solidFill>
            <a:schemeClr val="lt1">
              <a:alpha val="46274"/>
            </a:schemeClr>
          </a:solidFill>
          <a:ln>
            <a:noFill/>
          </a:ln>
        </p:spPr>
        <p:txBody>
          <a:bodyPr anchorCtr="0" anchor="ctr" bIns="45650" lIns="91325" spcFirstLastPara="1" rIns="91325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9"/>
          <p:cNvSpPr txBox="1"/>
          <p:nvPr/>
        </p:nvSpPr>
        <p:spPr>
          <a:xfrm>
            <a:off x="152407" y="221321"/>
            <a:ext cx="5816623" cy="399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ERP Store – To Install and Update new Developments. 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9"/>
          <p:cNvSpPr/>
          <p:nvPr/>
        </p:nvSpPr>
        <p:spPr>
          <a:xfrm>
            <a:off x="6477000" y="4400550"/>
            <a:ext cx="15240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Wonderl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ontents Slide Master">
  <a:themeElements>
    <a:clrScheme name="ALLPPT-COLOR-A0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1B4F6"/>
      </a:accent1>
      <a:accent2>
        <a:srgbClr val="61B4F6"/>
      </a:accent2>
      <a:accent3>
        <a:srgbClr val="61B4F6"/>
      </a:accent3>
      <a:accent4>
        <a:srgbClr val="61B4F6"/>
      </a:accent4>
      <a:accent5>
        <a:srgbClr val="61B4F6"/>
      </a:accent5>
      <a:accent6>
        <a:srgbClr val="61B4F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1_Office Theme">
  <a:themeElements>
    <a:clrScheme name="Wonderl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27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26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8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2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Wonderl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4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5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3_Office Theme">
  <a:themeElements>
    <a:clrScheme name="Fus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B43"/>
      </a:accent1>
      <a:accent2>
        <a:srgbClr val="DF3621"/>
      </a:accent2>
      <a:accent3>
        <a:srgbClr val="FD9E01"/>
      </a:accent3>
      <a:accent4>
        <a:srgbClr val="94BA46"/>
      </a:accent4>
      <a:accent5>
        <a:srgbClr val="00B09B"/>
      </a:accent5>
      <a:accent6>
        <a:srgbClr val="0178B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4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2_Office Theme">
  <a:themeElements>
    <a:clrScheme name="Custom 1">
      <a:dk1>
        <a:srgbClr val="000000"/>
      </a:dk1>
      <a:lt1>
        <a:srgbClr val="FFFFFF"/>
      </a:lt1>
      <a:dk2>
        <a:srgbClr val="AF7F2C"/>
      </a:dk2>
      <a:lt2>
        <a:srgbClr val="D00D7C"/>
      </a:lt2>
      <a:accent1>
        <a:srgbClr val="459A4C"/>
      </a:accent1>
      <a:accent2>
        <a:srgbClr val="DF5426"/>
      </a:accent2>
      <a:accent3>
        <a:srgbClr val="BE224F"/>
      </a:accent3>
      <a:accent4>
        <a:srgbClr val="E7C01F"/>
      </a:accent4>
      <a:accent5>
        <a:srgbClr val="139392"/>
      </a:accent5>
      <a:accent6>
        <a:srgbClr val="24567F"/>
      </a:accent6>
      <a:hlink>
        <a:srgbClr val="DBDFE1"/>
      </a:hlink>
      <a:folHlink>
        <a:srgbClr val="3737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1_Office Theme">
  <a:themeElements>
    <a:clrScheme name="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1CA"/>
      </a:accent1>
      <a:accent2>
        <a:srgbClr val="099481"/>
      </a:accent2>
      <a:accent3>
        <a:srgbClr val="7DBC2D"/>
      </a:accent3>
      <a:accent4>
        <a:srgbClr val="EEA720"/>
      </a:accent4>
      <a:accent5>
        <a:srgbClr val="E13A62"/>
      </a:accent5>
      <a:accent6>
        <a:srgbClr val="9132A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